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6" r:id="rId1"/>
  </p:sldMasterIdLst>
  <p:notesMasterIdLst>
    <p:notesMasterId r:id="rId11"/>
  </p:notesMasterIdLst>
  <p:handoutMasterIdLst>
    <p:handoutMasterId r:id="rId12"/>
  </p:handoutMasterIdLst>
  <p:sldIdLst>
    <p:sldId id="308" r:id="rId2"/>
    <p:sldId id="310" r:id="rId3"/>
    <p:sldId id="309" r:id="rId4"/>
    <p:sldId id="326" r:id="rId5"/>
    <p:sldId id="327" r:id="rId6"/>
    <p:sldId id="328" r:id="rId7"/>
    <p:sldId id="284" r:id="rId8"/>
    <p:sldId id="330" r:id="rId9"/>
    <p:sldId id="331" r:id="rId10"/>
  </p:sldIdLst>
  <p:sldSz cx="12192000" cy="6858000"/>
  <p:notesSz cx="6858000" cy="9144000"/>
  <p:defaultTextStyle>
    <a:defPPr>
      <a:defRPr lang="zh-CN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F3420"/>
    <a:srgbClr val="1A7BAE"/>
    <a:srgbClr val="95BC49"/>
    <a:srgbClr val="E73A1C"/>
    <a:srgbClr val="F23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27" autoAdjust="0"/>
    <p:restoredTop sz="93742" autoAdjust="0"/>
  </p:normalViewPr>
  <p:slideViewPr>
    <p:cSldViewPr snapToGrid="0" snapToObjects="1">
      <p:cViewPr varScale="1">
        <p:scale>
          <a:sx n="80" d="100"/>
          <a:sy n="80" d="100"/>
        </p:scale>
        <p:origin x="502" y="60"/>
      </p:cViewPr>
      <p:guideLst/>
    </p:cSldViewPr>
  </p:slideViewPr>
  <p:outlineViewPr>
    <p:cViewPr>
      <p:scale>
        <a:sx n="33" d="100"/>
        <a:sy n="33" d="100"/>
      </p:scale>
      <p:origin x="0" y="-104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53" d="100"/>
          <a:sy n="53" d="100"/>
        </p:scale>
        <p:origin x="2480" y="6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cap="none" spc="0" normalizeH="0" baseline="0">
                <a:solidFill>
                  <a:schemeClr val="dk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pPr>
            <a:r>
              <a:rPr lang="zh-CN" dirty="0"/>
              <a:t>单日竞猜</a:t>
            </a:r>
            <a:r>
              <a:rPr lang="zh-CN" dirty="0" smtClean="0"/>
              <a:t>销售额</a:t>
            </a:r>
            <a:r>
              <a:rPr lang="zh-CN" altLang="en-US" dirty="0" smtClean="0"/>
              <a:t>（亿）</a:t>
            </a:r>
            <a:endParaRPr lang="en-US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cap="none" spc="0" normalizeH="0" baseline="0">
              <a:solidFill>
                <a:schemeClr val="dk1">
                  <a:lumMod val="50000"/>
                  <a:lumOff val="50000"/>
                </a:schemeClr>
              </a:solidFill>
              <a:latin typeface="+mj-lt"/>
              <a:ea typeface="+mj-ea"/>
              <a:cs typeface="+mj-cs"/>
            </a:defRPr>
          </a:pPr>
          <a:endParaRPr lang="zh-CN"/>
        </a:p>
      </c:txPr>
    </c:title>
    <c:autoTitleDeleted val="0"/>
    <c:plotArea>
      <c:layout>
        <c:manualLayout>
          <c:layoutTarget val="inner"/>
          <c:xMode val="edge"/>
          <c:yMode val="edge"/>
          <c:x val="2.8646577335229358E-2"/>
          <c:y val="0.12534924316060267"/>
          <c:w val="0.95309758142446588"/>
          <c:h val="0.80633697734400134"/>
        </c:manualLayout>
      </c:layout>
      <c:lineChart>
        <c:grouping val="standard"/>
        <c:varyColors val="0"/>
        <c:ser>
          <c:idx val="2"/>
          <c:order val="0"/>
          <c:tx>
            <c:strRef>
              <c:f>工作表1!$B$1</c:f>
              <c:strCache>
                <c:ptCount val="1"/>
                <c:pt idx="0">
                  <c:v>系列 3</c:v>
                </c:pt>
              </c:strCache>
            </c:strRef>
          </c:tx>
          <c:spPr>
            <a:ln w="76200" cap="flat" cmpd="sng" algn="ctr">
              <a:solidFill>
                <a:schemeClr val="accent6"/>
              </a:solidFill>
              <a:prstDash val="solid"/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800" b="0" i="0" u="none" strike="noStrike" kern="1200" baseline="0">
                    <a:solidFill>
                      <a:schemeClr val="dk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dk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trendline>
            <c:spPr>
              <a:ln w="19050" cap="rnd">
                <a:solidFill>
                  <a:schemeClr val="accent3"/>
                </a:solidFill>
              </a:ln>
              <a:effectLst/>
            </c:spPr>
            <c:trendlineType val="exp"/>
            <c:dispRSqr val="0"/>
            <c:dispEq val="0"/>
          </c:trendline>
          <c:cat>
            <c:strRef>
              <c:f>工作表1!$A$2:$A$5</c:f>
              <c:strCache>
                <c:ptCount val="4"/>
                <c:pt idx="0">
                  <c:v>2014最高</c:v>
                </c:pt>
                <c:pt idx="1">
                  <c:v>2018.6.15</c:v>
                </c:pt>
                <c:pt idx="2">
                  <c:v>2018.6.16</c:v>
                </c:pt>
                <c:pt idx="3">
                  <c:v>2018.6.17</c:v>
                </c:pt>
              </c:strCache>
            </c:strRef>
          </c:cat>
          <c:val>
            <c:numRef>
              <c:f>工作表1!$B$2:$B$5</c:f>
              <c:numCache>
                <c:formatCode>General</c:formatCode>
                <c:ptCount val="4"/>
                <c:pt idx="0">
                  <c:v>8.6999999999999993</c:v>
                </c:pt>
                <c:pt idx="1">
                  <c:v>16.760000000000002</c:v>
                </c:pt>
                <c:pt idx="2">
                  <c:v>20.78</c:v>
                </c:pt>
                <c:pt idx="3">
                  <c:v>23.18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AE96-4594-8470-0963C397EC1F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upDownBars>
          <c:gapWidth val="247"/>
          <c:upBars>
            <c:spPr>
              <a:solidFill>
                <a:schemeClr val="lt1"/>
              </a:solidFill>
              <a:ln w="9525" cap="flat" cmpd="sng" algn="ctr">
                <a:solidFill>
                  <a:schemeClr val="dk1">
                    <a:lumMod val="50000"/>
                    <a:lumOff val="50000"/>
                  </a:schemeClr>
                </a:solidFill>
                <a:round/>
              </a:ln>
              <a:effectLst/>
            </c:spPr>
          </c:upBars>
          <c:downBars>
            <c:spPr>
              <a:solidFill>
                <a:schemeClr val="dk1">
                  <a:lumMod val="75000"/>
                  <a:lumOff val="25000"/>
                </a:schemeClr>
              </a:solidFill>
              <a:ln w="9525" cap="flat" cmpd="sng" algn="ctr">
                <a:solidFill>
                  <a:schemeClr val="dk1">
                    <a:lumMod val="50000"/>
                    <a:lumOff val="50000"/>
                  </a:schemeClr>
                </a:solidFill>
                <a:round/>
              </a:ln>
              <a:effectLst/>
            </c:spPr>
          </c:downBars>
        </c:upDownBars>
        <c:smooth val="0"/>
        <c:axId val="171802752"/>
        <c:axId val="171803312"/>
      </c:lineChart>
      <c:catAx>
        <c:axId val="17180275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none" spc="0" normalizeH="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71803312"/>
        <c:crosses val="autoZero"/>
        <c:auto val="1"/>
        <c:lblAlgn val="ctr"/>
        <c:lblOffset val="100"/>
        <c:noMultiLvlLbl val="0"/>
      </c:catAx>
      <c:valAx>
        <c:axId val="1718033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71802752"/>
        <c:crosses val="autoZero"/>
        <c:crossBetween val="between"/>
        <c:majorUnit val="2"/>
      </c:valAx>
      <c:spPr>
        <a:pattFill prst="ltDnDiag">
          <a:fgClr>
            <a:schemeClr val="dk1">
              <a:lumMod val="15000"/>
              <a:lumOff val="85000"/>
            </a:schemeClr>
          </a:fgClr>
          <a:bgClr>
            <a:schemeClr val="lt1"/>
          </a:bgClr>
        </a:pattFill>
        <a:ln>
          <a:noFill/>
        </a:ln>
        <a:effectLst/>
      </c:spPr>
    </c:plotArea>
    <c:plotVisOnly val="1"/>
    <c:dispBlanksAs val="gap"/>
    <c:showDLblsOverMax val="0"/>
  </c:chart>
  <c:spPr>
    <a:solidFill>
      <a:schemeClr val="lt1"/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1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 cap="none" spc="0" normalizeH="0" baseline="0"/>
  </cs:categoryAxis>
  <cs:chartArea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lt1"/>
      </a:solidFill>
      <a:ln w="1587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064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plotArea>
  <cs:plotArea3D>
    <cs:lnRef idx="0"/>
    <cs:fillRef idx="0"/>
    <cs:effectRef idx="0"/>
    <cs:fontRef idx="minor">
      <a:schemeClr val="dk1"/>
    </cs:fontRef>
    <cs:spPr>
      <a:solidFill>
        <a:schemeClr val="lt1"/>
      </a:solidFill>
    </cs:spPr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dk1">
        <a:lumMod val="50000"/>
        <a:lumOff val="50000"/>
      </a:schemeClr>
    </cs:fontRef>
    <cs:defRPr sz="2128" b="1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1C5264-6CC2-4702-83FD-A2C841C106BF}" type="datetimeFigureOut">
              <a:rPr lang="zh-CN" altLang="en-US" smtClean="0"/>
              <a:t>2018/7/11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3E62BE-0400-486A-B88F-02D99052D5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893830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DE9DB7-EAAF-46BF-8567-B338E2BD4DA9}" type="datetimeFigureOut">
              <a:rPr lang="zh-CN" altLang="en-US" smtClean="0"/>
              <a:t>2018/7/11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248F1E-FED3-4459-ADD7-E705DA20F0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84141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 userDrawn="1"/>
        </p:nvSpPr>
        <p:spPr>
          <a:xfrm rot="5400000">
            <a:off x="2754007" y="576136"/>
            <a:ext cx="1968138" cy="815875"/>
          </a:xfrm>
          <a:custGeom>
            <a:avLst/>
            <a:gdLst/>
            <a:ahLst/>
            <a:cxnLst/>
            <a:rect l="l" t="t" r="r" b="b"/>
            <a:pathLst>
              <a:path w="2028376" h="1177563">
                <a:moveTo>
                  <a:pt x="0" y="1177563"/>
                </a:moveTo>
                <a:lnTo>
                  <a:pt x="0" y="0"/>
                </a:lnTo>
                <a:lnTo>
                  <a:pt x="2028376" y="0"/>
                </a:lnTo>
                <a:cubicBezTo>
                  <a:pt x="1624320" y="702037"/>
                  <a:pt x="867468" y="1174384"/>
                  <a:pt x="0" y="117756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/>
          </a:p>
        </p:txBody>
      </p:sp>
      <p:sp>
        <p:nvSpPr>
          <p:cNvPr id="3" name="矩形 7"/>
          <p:cNvSpPr/>
          <p:nvPr userDrawn="1"/>
        </p:nvSpPr>
        <p:spPr>
          <a:xfrm rot="5400000">
            <a:off x="3632131" y="730168"/>
            <a:ext cx="2276434" cy="816102"/>
          </a:xfrm>
          <a:custGeom>
            <a:avLst/>
            <a:gdLst/>
            <a:ahLst/>
            <a:cxnLst/>
            <a:rect l="l" t="t" r="r" b="b"/>
            <a:pathLst>
              <a:path w="2346109" h="1177890">
                <a:moveTo>
                  <a:pt x="0" y="1177890"/>
                </a:moveTo>
                <a:lnTo>
                  <a:pt x="0" y="0"/>
                </a:lnTo>
                <a:lnTo>
                  <a:pt x="2346109" y="0"/>
                </a:lnTo>
                <a:cubicBezTo>
                  <a:pt x="2346109" y="429552"/>
                  <a:pt x="2231144" y="832251"/>
                  <a:pt x="2028377" y="117789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4" name="椭圆 12"/>
          <p:cNvSpPr/>
          <p:nvPr userDrawn="1"/>
        </p:nvSpPr>
        <p:spPr>
          <a:xfrm rot="5400000">
            <a:off x="7465131" y="576133"/>
            <a:ext cx="1968136" cy="815875"/>
          </a:xfrm>
          <a:custGeom>
            <a:avLst/>
            <a:gdLst/>
            <a:ahLst/>
            <a:cxnLst/>
            <a:rect l="l" t="t" r="r" b="b"/>
            <a:pathLst>
              <a:path w="2028375" h="1177562">
                <a:moveTo>
                  <a:pt x="0" y="1177562"/>
                </a:moveTo>
                <a:lnTo>
                  <a:pt x="0" y="0"/>
                </a:lnTo>
                <a:cubicBezTo>
                  <a:pt x="867468" y="3179"/>
                  <a:pt x="1624319" y="475526"/>
                  <a:pt x="2028375" y="1177562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5" name="椭圆 13"/>
          <p:cNvSpPr/>
          <p:nvPr userDrawn="1"/>
        </p:nvSpPr>
        <p:spPr>
          <a:xfrm rot="5400000">
            <a:off x="6269186" y="730468"/>
            <a:ext cx="2277031" cy="816103"/>
          </a:xfrm>
          <a:custGeom>
            <a:avLst/>
            <a:gdLst/>
            <a:ahLst/>
            <a:cxnLst/>
            <a:rect l="l" t="t" r="r" b="b"/>
            <a:pathLst>
              <a:path w="2346724" h="1177890">
                <a:moveTo>
                  <a:pt x="0" y="1177890"/>
                </a:moveTo>
                <a:lnTo>
                  <a:pt x="0" y="0"/>
                </a:lnTo>
                <a:lnTo>
                  <a:pt x="2028990" y="0"/>
                </a:lnTo>
                <a:cubicBezTo>
                  <a:pt x="2231759" y="345641"/>
                  <a:pt x="2346724" y="748340"/>
                  <a:pt x="2346724" y="117789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7" name="椭圆 6"/>
          <p:cNvSpPr/>
          <p:nvPr userDrawn="1"/>
        </p:nvSpPr>
        <p:spPr>
          <a:xfrm>
            <a:off x="6018294" y="258282"/>
            <a:ext cx="135753" cy="13575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0" hasCustomPrompt="1"/>
          </p:nvPr>
        </p:nvSpPr>
        <p:spPr>
          <a:xfrm>
            <a:off x="1893887" y="3723339"/>
            <a:ext cx="8404225" cy="830997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4800" b="1"/>
            </a:lvl1pPr>
          </a:lstStyle>
          <a:p>
            <a:pPr lvl="0"/>
            <a:r>
              <a:rPr lang="zh-CN" altLang="en-US" dirty="0"/>
              <a:t>请在此处输入标题</a:t>
            </a:r>
          </a:p>
        </p:txBody>
      </p:sp>
      <p:sp>
        <p:nvSpPr>
          <p:cNvPr id="13" name="文本占位符 10"/>
          <p:cNvSpPr>
            <a:spLocks noGrp="1"/>
          </p:cNvSpPr>
          <p:nvPr>
            <p:ph type="body" sz="quarter" idx="12" hasCustomPrompt="1"/>
          </p:nvPr>
        </p:nvSpPr>
        <p:spPr>
          <a:xfrm>
            <a:off x="3468529" y="4566939"/>
            <a:ext cx="5254474" cy="55399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377">
              <a:lnSpc>
                <a:spcPct val="150000"/>
              </a:lnSpc>
              <a:buNone/>
              <a:def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marL="0" lvl="0" algn="ctr" defTabSz="914377">
              <a:lnSpc>
                <a:spcPct val="150000"/>
              </a:lnSpc>
            </a:pPr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8-14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</p:spTree>
    <p:extLst>
      <p:ext uri="{BB962C8B-B14F-4D97-AF65-F5344CB8AC3E}">
        <p14:creationId xmlns:p14="http://schemas.microsoft.com/office/powerpoint/2010/main" val="2291565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内容页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0" y="0"/>
            <a:ext cx="12192000" cy="502920"/>
          </a:xfrm>
          <a:prstGeom prst="rect">
            <a:avLst/>
          </a:prstGeom>
          <a:solidFill>
            <a:srgbClr val="1A7B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文本占位符 2"/>
          <p:cNvSpPr>
            <a:spLocks noGrp="1"/>
          </p:cNvSpPr>
          <p:nvPr>
            <p:ph type="body" sz="quarter" idx="11" hasCustomPrompt="1"/>
          </p:nvPr>
        </p:nvSpPr>
        <p:spPr>
          <a:xfrm>
            <a:off x="121920" y="38100"/>
            <a:ext cx="11948160" cy="426719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30000"/>
              </a:lnSpc>
              <a:buNone/>
              <a:defRPr sz="1800" b="1" baseline="0">
                <a:solidFill>
                  <a:schemeClr val="bg1"/>
                </a:solidFill>
              </a:defRPr>
            </a:lvl1pPr>
            <a:lvl2pPr>
              <a:defRPr b="1">
                <a:solidFill>
                  <a:schemeClr val="bg1"/>
                </a:solidFill>
              </a:defRPr>
            </a:lvl2pPr>
            <a:lvl3pPr>
              <a:defRPr b="1">
                <a:solidFill>
                  <a:schemeClr val="bg1"/>
                </a:solidFill>
              </a:defRPr>
            </a:lvl3pPr>
            <a:lvl4pPr>
              <a:defRPr b="1">
                <a:solidFill>
                  <a:schemeClr val="bg1"/>
                </a:solidFill>
              </a:defRPr>
            </a:lvl4pPr>
            <a:lvl5pPr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kumimoji="1" lang="en-US" altLang="zh-CN" dirty="0" smtClean="0"/>
              <a:t>CLICK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HERE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ADD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YOUR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08025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内容页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2"/>
          <p:cNvSpPr>
            <a:spLocks noGrp="1"/>
          </p:cNvSpPr>
          <p:nvPr>
            <p:ph type="body" sz="quarter" idx="11" hasCustomPrompt="1"/>
          </p:nvPr>
        </p:nvSpPr>
        <p:spPr>
          <a:xfrm>
            <a:off x="121920" y="38100"/>
            <a:ext cx="11948160" cy="426719"/>
          </a:xfrm>
          <a:prstGeom prst="rect">
            <a:avLst/>
          </a:prstGeom>
          <a:solidFill>
            <a:srgbClr val="1A7BAE"/>
          </a:solidFill>
        </p:spPr>
        <p:txBody>
          <a:bodyPr/>
          <a:lstStyle>
            <a:lvl1pPr marL="0" indent="0" algn="l">
              <a:lnSpc>
                <a:spcPct val="130000"/>
              </a:lnSpc>
              <a:buNone/>
              <a:defRPr sz="1800" b="1" baseline="0">
                <a:solidFill>
                  <a:schemeClr val="bg1"/>
                </a:solidFill>
              </a:defRPr>
            </a:lvl1pPr>
            <a:lvl2pPr>
              <a:defRPr b="1">
                <a:solidFill>
                  <a:schemeClr val="bg1"/>
                </a:solidFill>
              </a:defRPr>
            </a:lvl2pPr>
            <a:lvl3pPr>
              <a:defRPr b="1">
                <a:solidFill>
                  <a:schemeClr val="bg1"/>
                </a:solidFill>
              </a:defRPr>
            </a:lvl3pPr>
            <a:lvl4pPr>
              <a:defRPr b="1">
                <a:solidFill>
                  <a:schemeClr val="bg1"/>
                </a:solidFill>
              </a:defRPr>
            </a:lvl4pPr>
            <a:lvl5pPr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kumimoji="1" lang="en-US" altLang="zh-CN" dirty="0" smtClean="0"/>
              <a:t>CLICK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HERE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ADD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YOUR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59892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内容页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183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内容页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直角三角形 2"/>
          <p:cNvSpPr/>
          <p:nvPr userDrawn="1"/>
        </p:nvSpPr>
        <p:spPr>
          <a:xfrm flipV="1">
            <a:off x="796" y="0"/>
            <a:ext cx="1973109" cy="1973109"/>
          </a:xfrm>
          <a:prstGeom prst="rtTriangle">
            <a:avLst/>
          </a:prstGeom>
          <a:solidFill>
            <a:srgbClr val="95BC4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>
              <a:cs typeface="+mn-ea"/>
              <a:sym typeface="+mn-lt"/>
            </a:endParaRPr>
          </a:p>
        </p:txBody>
      </p:sp>
      <p:sp>
        <p:nvSpPr>
          <p:cNvPr id="4" name="文本占位符 7"/>
          <p:cNvSpPr>
            <a:spLocks noGrp="1"/>
          </p:cNvSpPr>
          <p:nvPr>
            <p:ph type="body" sz="quarter" idx="12" hasCustomPrompt="1"/>
          </p:nvPr>
        </p:nvSpPr>
        <p:spPr>
          <a:xfrm>
            <a:off x="820738" y="377142"/>
            <a:ext cx="5966996" cy="107721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zh-CN" dirty="0"/>
              <a:t>PART ONE</a:t>
            </a:r>
          </a:p>
          <a:p>
            <a:pPr lvl="0"/>
            <a:r>
              <a:rPr lang="zh-CN" altLang="en-US" dirty="0"/>
              <a:t>基本工作介绍</a:t>
            </a:r>
          </a:p>
        </p:txBody>
      </p:sp>
    </p:spTree>
    <p:extLst>
      <p:ext uri="{BB962C8B-B14F-4D97-AF65-F5344CB8AC3E}">
        <p14:creationId xmlns:p14="http://schemas.microsoft.com/office/powerpoint/2010/main" val="1572715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内容页_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71597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46908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三项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8"/>
          <p:cNvSpPr/>
          <p:nvPr userDrawn="1"/>
        </p:nvSpPr>
        <p:spPr>
          <a:xfrm>
            <a:off x="796539" y="2060847"/>
            <a:ext cx="698984" cy="567621"/>
          </a:xfrm>
          <a:custGeom>
            <a:avLst/>
            <a:gdLst/>
            <a:ahLst/>
            <a:cxnLst/>
            <a:rect l="l" t="t" r="r" b="b"/>
            <a:pathLst>
              <a:path w="855095" h="855095">
                <a:moveTo>
                  <a:pt x="805897" y="427546"/>
                </a:moveTo>
                <a:lnTo>
                  <a:pt x="855095" y="427546"/>
                </a:lnTo>
                <a:lnTo>
                  <a:pt x="855095" y="855095"/>
                </a:lnTo>
                <a:lnTo>
                  <a:pt x="427546" y="855095"/>
                </a:lnTo>
                <a:lnTo>
                  <a:pt x="427546" y="805897"/>
                </a:lnTo>
                <a:lnTo>
                  <a:pt x="805897" y="805897"/>
                </a:lnTo>
                <a:close/>
                <a:moveTo>
                  <a:pt x="0" y="0"/>
                </a:moveTo>
                <a:lnTo>
                  <a:pt x="427546" y="0"/>
                </a:lnTo>
                <a:lnTo>
                  <a:pt x="427546" y="49196"/>
                </a:lnTo>
                <a:lnTo>
                  <a:pt x="49196" y="49196"/>
                </a:lnTo>
                <a:lnTo>
                  <a:pt x="49196" y="427546"/>
                </a:lnTo>
                <a:lnTo>
                  <a:pt x="0" y="427546"/>
                </a:lnTo>
                <a:close/>
              </a:path>
            </a:pathLst>
          </a:custGeom>
          <a:solidFill>
            <a:srgbClr val="1A7B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>
              <a:solidFill>
                <a:srgbClr val="1A7BAE"/>
              </a:solidFill>
              <a:latin typeface="+mj-lt"/>
            </a:endParaRPr>
          </a:p>
        </p:txBody>
      </p:sp>
      <p:grpSp>
        <p:nvGrpSpPr>
          <p:cNvPr id="24" name="组合 23"/>
          <p:cNvGrpSpPr/>
          <p:nvPr userDrawn="1"/>
        </p:nvGrpSpPr>
        <p:grpSpPr>
          <a:xfrm>
            <a:off x="6516048" y="0"/>
            <a:ext cx="5675952" cy="6858000"/>
            <a:chOff x="566555" y="877035"/>
            <a:chExt cx="2340260" cy="164545"/>
          </a:xfrm>
        </p:grpSpPr>
        <p:sp>
          <p:nvSpPr>
            <p:cNvPr id="25" name="矩形 24"/>
            <p:cNvSpPr/>
            <p:nvPr/>
          </p:nvSpPr>
          <p:spPr>
            <a:xfrm>
              <a:off x="566555" y="877035"/>
              <a:ext cx="585065" cy="16454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/>
          </p:nvSpPr>
          <p:spPr>
            <a:xfrm>
              <a:off x="1151620" y="877035"/>
              <a:ext cx="585065" cy="16454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矩形 26"/>
            <p:cNvSpPr/>
            <p:nvPr/>
          </p:nvSpPr>
          <p:spPr>
            <a:xfrm>
              <a:off x="1736685" y="877035"/>
              <a:ext cx="585065" cy="16454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矩形 27"/>
            <p:cNvSpPr/>
            <p:nvPr/>
          </p:nvSpPr>
          <p:spPr>
            <a:xfrm>
              <a:off x="2321750" y="877035"/>
              <a:ext cx="585065" cy="16454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29" name="矩形 28"/>
          <p:cNvSpPr/>
          <p:nvPr userDrawn="1"/>
        </p:nvSpPr>
        <p:spPr>
          <a:xfrm>
            <a:off x="6516048" y="2663073"/>
            <a:ext cx="5675952" cy="1235941"/>
          </a:xfrm>
          <a:prstGeom prst="rect">
            <a:avLst/>
          </a:prstGeom>
          <a:solidFill>
            <a:schemeClr val="tx1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1" name="文本占位符 10"/>
          <p:cNvSpPr>
            <a:spLocks noGrp="1"/>
          </p:cNvSpPr>
          <p:nvPr>
            <p:ph type="body" sz="quarter" idx="11" hasCustomPrompt="1"/>
          </p:nvPr>
        </p:nvSpPr>
        <p:spPr>
          <a:xfrm>
            <a:off x="7225542" y="2906549"/>
            <a:ext cx="4256964" cy="74898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zh-CN" dirty="0"/>
              <a:t>CONTENT</a:t>
            </a:r>
            <a:endParaRPr lang="zh-CN" altLang="en-US" dirty="0"/>
          </a:p>
        </p:txBody>
      </p:sp>
      <p:sp>
        <p:nvSpPr>
          <p:cNvPr id="34" name="文本占位符 10"/>
          <p:cNvSpPr>
            <a:spLocks noGrp="1"/>
          </p:cNvSpPr>
          <p:nvPr>
            <p:ph type="body" sz="quarter" idx="13" hasCustomPrompt="1"/>
          </p:nvPr>
        </p:nvSpPr>
        <p:spPr>
          <a:xfrm>
            <a:off x="1628247" y="2144602"/>
            <a:ext cx="336708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20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altLang="zh-CN" dirty="0"/>
              <a:t>Part One </a:t>
            </a:r>
            <a:r>
              <a:rPr lang="zh-CN" altLang="en-US" dirty="0"/>
              <a:t>输入标题</a:t>
            </a:r>
          </a:p>
        </p:txBody>
      </p:sp>
      <p:sp>
        <p:nvSpPr>
          <p:cNvPr id="35" name="文本占位符 10"/>
          <p:cNvSpPr>
            <a:spLocks noGrp="1"/>
          </p:cNvSpPr>
          <p:nvPr>
            <p:ph type="body" sz="quarter" idx="14" hasCustomPrompt="1"/>
          </p:nvPr>
        </p:nvSpPr>
        <p:spPr>
          <a:xfrm>
            <a:off x="800384" y="2043693"/>
            <a:ext cx="640820" cy="5847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320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14" name="矩形 8"/>
          <p:cNvSpPr/>
          <p:nvPr userDrawn="1"/>
        </p:nvSpPr>
        <p:spPr>
          <a:xfrm>
            <a:off x="796539" y="3161514"/>
            <a:ext cx="698984" cy="567621"/>
          </a:xfrm>
          <a:custGeom>
            <a:avLst/>
            <a:gdLst/>
            <a:ahLst/>
            <a:cxnLst/>
            <a:rect l="l" t="t" r="r" b="b"/>
            <a:pathLst>
              <a:path w="855095" h="855095">
                <a:moveTo>
                  <a:pt x="805897" y="427546"/>
                </a:moveTo>
                <a:lnTo>
                  <a:pt x="855095" y="427546"/>
                </a:lnTo>
                <a:lnTo>
                  <a:pt x="855095" y="855095"/>
                </a:lnTo>
                <a:lnTo>
                  <a:pt x="427546" y="855095"/>
                </a:lnTo>
                <a:lnTo>
                  <a:pt x="427546" y="805897"/>
                </a:lnTo>
                <a:lnTo>
                  <a:pt x="805897" y="805897"/>
                </a:lnTo>
                <a:close/>
                <a:moveTo>
                  <a:pt x="0" y="0"/>
                </a:moveTo>
                <a:lnTo>
                  <a:pt x="427546" y="0"/>
                </a:lnTo>
                <a:lnTo>
                  <a:pt x="427546" y="49196"/>
                </a:lnTo>
                <a:lnTo>
                  <a:pt x="49196" y="49196"/>
                </a:lnTo>
                <a:lnTo>
                  <a:pt x="49196" y="427546"/>
                </a:lnTo>
                <a:lnTo>
                  <a:pt x="0" y="427546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>
              <a:solidFill>
                <a:schemeClr val="accent3"/>
              </a:solidFill>
              <a:latin typeface="+mj-lt"/>
            </a:endParaRPr>
          </a:p>
        </p:txBody>
      </p:sp>
      <p:sp>
        <p:nvSpPr>
          <p:cNvPr id="15" name="文本占位符 10"/>
          <p:cNvSpPr>
            <a:spLocks noGrp="1"/>
          </p:cNvSpPr>
          <p:nvPr>
            <p:ph type="body" sz="quarter" idx="15" hasCustomPrompt="1"/>
          </p:nvPr>
        </p:nvSpPr>
        <p:spPr>
          <a:xfrm>
            <a:off x="1628247" y="3245269"/>
            <a:ext cx="336708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2000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altLang="zh-CN" dirty="0"/>
              <a:t>Part One </a:t>
            </a:r>
            <a:r>
              <a:rPr lang="zh-CN" altLang="en-US" dirty="0"/>
              <a:t>输入标题</a:t>
            </a:r>
          </a:p>
        </p:txBody>
      </p:sp>
      <p:sp>
        <p:nvSpPr>
          <p:cNvPr id="16" name="文本占位符 10"/>
          <p:cNvSpPr>
            <a:spLocks noGrp="1"/>
          </p:cNvSpPr>
          <p:nvPr>
            <p:ph type="body" sz="quarter" idx="16" hasCustomPrompt="1"/>
          </p:nvPr>
        </p:nvSpPr>
        <p:spPr>
          <a:xfrm>
            <a:off x="800384" y="3144360"/>
            <a:ext cx="640820" cy="5847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320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18" name="矩形 8"/>
          <p:cNvSpPr/>
          <p:nvPr userDrawn="1"/>
        </p:nvSpPr>
        <p:spPr>
          <a:xfrm>
            <a:off x="796539" y="4362628"/>
            <a:ext cx="698984" cy="567621"/>
          </a:xfrm>
          <a:custGeom>
            <a:avLst/>
            <a:gdLst/>
            <a:ahLst/>
            <a:cxnLst/>
            <a:rect l="l" t="t" r="r" b="b"/>
            <a:pathLst>
              <a:path w="855095" h="855095">
                <a:moveTo>
                  <a:pt x="805897" y="427546"/>
                </a:moveTo>
                <a:lnTo>
                  <a:pt x="855095" y="427546"/>
                </a:lnTo>
                <a:lnTo>
                  <a:pt x="855095" y="855095"/>
                </a:lnTo>
                <a:lnTo>
                  <a:pt x="427546" y="855095"/>
                </a:lnTo>
                <a:lnTo>
                  <a:pt x="427546" y="805897"/>
                </a:lnTo>
                <a:lnTo>
                  <a:pt x="805897" y="805897"/>
                </a:lnTo>
                <a:close/>
                <a:moveTo>
                  <a:pt x="0" y="0"/>
                </a:moveTo>
                <a:lnTo>
                  <a:pt x="427546" y="0"/>
                </a:lnTo>
                <a:lnTo>
                  <a:pt x="427546" y="49196"/>
                </a:lnTo>
                <a:lnTo>
                  <a:pt x="49196" y="49196"/>
                </a:lnTo>
                <a:lnTo>
                  <a:pt x="49196" y="427546"/>
                </a:lnTo>
                <a:lnTo>
                  <a:pt x="0" y="42754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19" name="文本占位符 10"/>
          <p:cNvSpPr>
            <a:spLocks noGrp="1"/>
          </p:cNvSpPr>
          <p:nvPr>
            <p:ph type="body" sz="quarter" idx="17" hasCustomPrompt="1"/>
          </p:nvPr>
        </p:nvSpPr>
        <p:spPr>
          <a:xfrm>
            <a:off x="1628247" y="4446383"/>
            <a:ext cx="336708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20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altLang="zh-CN" dirty="0"/>
              <a:t>Part One </a:t>
            </a:r>
            <a:r>
              <a:rPr lang="zh-CN" altLang="en-US" dirty="0"/>
              <a:t>输入标题</a:t>
            </a:r>
          </a:p>
        </p:txBody>
      </p:sp>
      <p:sp>
        <p:nvSpPr>
          <p:cNvPr id="20" name="文本占位符 10"/>
          <p:cNvSpPr>
            <a:spLocks noGrp="1"/>
          </p:cNvSpPr>
          <p:nvPr>
            <p:ph type="body" sz="quarter" idx="18" hasCustomPrompt="1"/>
          </p:nvPr>
        </p:nvSpPr>
        <p:spPr>
          <a:xfrm>
            <a:off x="800384" y="4345474"/>
            <a:ext cx="640820" cy="5847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320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 altLang="zh-CN" dirty="0"/>
              <a:t>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69701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1">
    <p:bg>
      <p:bgPr>
        <a:solidFill>
          <a:srgbClr val="1A7BA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2742727"/>
            <a:ext cx="12192000" cy="847429"/>
          </a:xfrm>
          <a:prstGeom prst="rect">
            <a:avLst/>
          </a:prstGeom>
          <a:blipFill dpi="0" rotWithShape="1">
            <a:blip r:embed="rId2">
              <a:alphaModFix amt="41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占位符 10"/>
          <p:cNvSpPr>
            <a:spLocks noGrp="1"/>
          </p:cNvSpPr>
          <p:nvPr>
            <p:ph type="body" sz="quarter" idx="11" hasCustomPrompt="1"/>
          </p:nvPr>
        </p:nvSpPr>
        <p:spPr>
          <a:xfrm>
            <a:off x="5194570" y="1826018"/>
            <a:ext cx="6569245" cy="101566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sz="6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zh-CN" dirty="0"/>
              <a:t>PART ONE</a:t>
            </a:r>
            <a:endParaRPr lang="zh-CN" altLang="en-US" dirty="0"/>
          </a:p>
        </p:txBody>
      </p:sp>
      <p:sp>
        <p:nvSpPr>
          <p:cNvPr id="9" name="文本占位符 10"/>
          <p:cNvSpPr>
            <a:spLocks noGrp="1"/>
          </p:cNvSpPr>
          <p:nvPr>
            <p:ph type="body" sz="quarter" idx="12" hasCustomPrompt="1"/>
          </p:nvPr>
        </p:nvSpPr>
        <p:spPr>
          <a:xfrm>
            <a:off x="1" y="-2219126"/>
            <a:ext cx="3842719" cy="11618565"/>
          </a:xfrm>
          <a:prstGeom prst="rect">
            <a:avLst/>
          </a:prstGeom>
          <a:noFill/>
          <a:effectLst>
            <a:outerShdw blurRad="165100" dist="76200" dir="1200000" algn="tl" rotWithShape="0">
              <a:prstClr val="black">
                <a:alpha val="1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buNone/>
              <a:defRPr lang="zh-CN" altLang="en-US" sz="74900" dirty="0">
                <a:solidFill>
                  <a:schemeClr val="bg1"/>
                </a:solidFill>
                <a:latin typeface="+mj-lt"/>
              </a:defRPr>
            </a:lvl1pPr>
          </a:lstStyle>
          <a:p>
            <a:pPr marL="0" lvl="0" defTabSz="914377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12" name="文本占位符 10"/>
          <p:cNvSpPr>
            <a:spLocks noGrp="1"/>
          </p:cNvSpPr>
          <p:nvPr>
            <p:ph type="body" sz="quarter" idx="13" hasCustomPrompt="1"/>
          </p:nvPr>
        </p:nvSpPr>
        <p:spPr>
          <a:xfrm>
            <a:off x="5194570" y="2791947"/>
            <a:ext cx="6569245" cy="74898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r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zh-CN" altLang="en-US" dirty="0"/>
              <a:t>请在此处输入标题</a:t>
            </a:r>
          </a:p>
        </p:txBody>
      </p:sp>
      <p:sp>
        <p:nvSpPr>
          <p:cNvPr id="14" name="文本占位符 10"/>
          <p:cNvSpPr>
            <a:spLocks noGrp="1"/>
          </p:cNvSpPr>
          <p:nvPr>
            <p:ph type="body" sz="quarter" idx="15" hasCustomPrompt="1"/>
          </p:nvPr>
        </p:nvSpPr>
        <p:spPr>
          <a:xfrm>
            <a:off x="5194570" y="3636243"/>
            <a:ext cx="6569245" cy="46166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8-14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</p:spTree>
    <p:extLst>
      <p:ext uri="{BB962C8B-B14F-4D97-AF65-F5344CB8AC3E}">
        <p14:creationId xmlns:p14="http://schemas.microsoft.com/office/powerpoint/2010/main" val="842076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2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1" y="2742727"/>
            <a:ext cx="12192000" cy="847429"/>
          </a:xfrm>
          <a:prstGeom prst="rect">
            <a:avLst/>
          </a:prstGeom>
          <a:blipFill dpi="0" rotWithShape="1"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占位符 10"/>
          <p:cNvSpPr>
            <a:spLocks noGrp="1"/>
          </p:cNvSpPr>
          <p:nvPr>
            <p:ph type="body" sz="quarter" idx="11" hasCustomPrompt="1"/>
          </p:nvPr>
        </p:nvSpPr>
        <p:spPr>
          <a:xfrm>
            <a:off x="5194570" y="1826018"/>
            <a:ext cx="6569245" cy="101566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sz="6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zh-CN" dirty="0"/>
              <a:t>PART TWO</a:t>
            </a:r>
            <a:endParaRPr lang="zh-CN" altLang="en-US" dirty="0"/>
          </a:p>
        </p:txBody>
      </p:sp>
      <p:sp>
        <p:nvSpPr>
          <p:cNvPr id="9" name="文本占位符 10"/>
          <p:cNvSpPr>
            <a:spLocks noGrp="1"/>
          </p:cNvSpPr>
          <p:nvPr>
            <p:ph type="body" sz="quarter" idx="12" hasCustomPrompt="1"/>
          </p:nvPr>
        </p:nvSpPr>
        <p:spPr>
          <a:xfrm>
            <a:off x="1" y="-2219126"/>
            <a:ext cx="5006499" cy="11618565"/>
          </a:xfrm>
          <a:prstGeom prst="rect">
            <a:avLst/>
          </a:prstGeom>
          <a:noFill/>
          <a:effectLst>
            <a:outerShdw blurRad="165100" dist="76200" dir="1200000" algn="tl" rotWithShape="0">
              <a:prstClr val="black">
                <a:alpha val="1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buNone/>
              <a:defRPr lang="zh-CN" altLang="en-US" sz="74900" dirty="0">
                <a:solidFill>
                  <a:schemeClr val="bg1"/>
                </a:solidFill>
                <a:latin typeface="+mj-lt"/>
              </a:defRPr>
            </a:lvl1pPr>
          </a:lstStyle>
          <a:p>
            <a:pPr marL="0" lvl="0" defTabSz="914377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12" name="文本占位符 10"/>
          <p:cNvSpPr>
            <a:spLocks noGrp="1"/>
          </p:cNvSpPr>
          <p:nvPr>
            <p:ph type="body" sz="quarter" idx="13" hasCustomPrompt="1"/>
          </p:nvPr>
        </p:nvSpPr>
        <p:spPr>
          <a:xfrm>
            <a:off x="5194570" y="2791947"/>
            <a:ext cx="6569245" cy="74898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r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zh-CN" altLang="en-US" dirty="0"/>
              <a:t>请在此处输入标题</a:t>
            </a:r>
          </a:p>
        </p:txBody>
      </p:sp>
      <p:sp>
        <p:nvSpPr>
          <p:cNvPr id="14" name="文本占位符 10"/>
          <p:cNvSpPr>
            <a:spLocks noGrp="1"/>
          </p:cNvSpPr>
          <p:nvPr>
            <p:ph type="body" sz="quarter" idx="15" hasCustomPrompt="1"/>
          </p:nvPr>
        </p:nvSpPr>
        <p:spPr>
          <a:xfrm>
            <a:off x="5194570" y="3636243"/>
            <a:ext cx="6569245" cy="46166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8-14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</p:spTree>
    <p:extLst>
      <p:ext uri="{BB962C8B-B14F-4D97-AF65-F5344CB8AC3E}">
        <p14:creationId xmlns:p14="http://schemas.microsoft.com/office/powerpoint/2010/main" val="1994491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1" y="2742727"/>
            <a:ext cx="12192000" cy="847429"/>
          </a:xfrm>
          <a:prstGeom prst="rect">
            <a:avLst/>
          </a:prstGeom>
          <a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占位符 10"/>
          <p:cNvSpPr>
            <a:spLocks noGrp="1"/>
          </p:cNvSpPr>
          <p:nvPr>
            <p:ph type="body" sz="quarter" idx="11" hasCustomPrompt="1"/>
          </p:nvPr>
        </p:nvSpPr>
        <p:spPr>
          <a:xfrm>
            <a:off x="5194570" y="1826018"/>
            <a:ext cx="6569245" cy="101566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sz="6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zh-CN" dirty="0"/>
              <a:t>PART THREE</a:t>
            </a:r>
            <a:endParaRPr lang="zh-CN" altLang="en-US" dirty="0"/>
          </a:p>
        </p:txBody>
      </p:sp>
      <p:sp>
        <p:nvSpPr>
          <p:cNvPr id="9" name="文本占位符 10"/>
          <p:cNvSpPr>
            <a:spLocks noGrp="1"/>
          </p:cNvSpPr>
          <p:nvPr>
            <p:ph type="body" sz="quarter" idx="12" hasCustomPrompt="1"/>
          </p:nvPr>
        </p:nvSpPr>
        <p:spPr>
          <a:xfrm>
            <a:off x="1" y="-2219126"/>
            <a:ext cx="5277407" cy="11618565"/>
          </a:xfrm>
          <a:prstGeom prst="rect">
            <a:avLst/>
          </a:prstGeom>
          <a:noFill/>
          <a:effectLst>
            <a:outerShdw blurRad="165100" dist="76200" dir="1200000" algn="tl" rotWithShape="0">
              <a:prstClr val="black">
                <a:alpha val="1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buNone/>
              <a:defRPr lang="zh-CN" altLang="en-US" sz="74900" dirty="0">
                <a:solidFill>
                  <a:schemeClr val="bg1"/>
                </a:solidFill>
                <a:latin typeface="+mj-lt"/>
              </a:defRPr>
            </a:lvl1pPr>
          </a:lstStyle>
          <a:p>
            <a:pPr marL="0" lvl="0" defTabSz="914377"/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12" name="文本占位符 10"/>
          <p:cNvSpPr>
            <a:spLocks noGrp="1"/>
          </p:cNvSpPr>
          <p:nvPr>
            <p:ph type="body" sz="quarter" idx="13" hasCustomPrompt="1"/>
          </p:nvPr>
        </p:nvSpPr>
        <p:spPr>
          <a:xfrm>
            <a:off x="7139709" y="2841168"/>
            <a:ext cx="4624106" cy="74898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r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zh-CN" altLang="en-US" dirty="0"/>
              <a:t>请在此处输入标题</a:t>
            </a:r>
          </a:p>
        </p:txBody>
      </p:sp>
      <p:sp>
        <p:nvSpPr>
          <p:cNvPr id="14" name="文本占位符 10"/>
          <p:cNvSpPr>
            <a:spLocks noGrp="1"/>
          </p:cNvSpPr>
          <p:nvPr>
            <p:ph type="body" sz="quarter" idx="15" hasCustomPrompt="1"/>
          </p:nvPr>
        </p:nvSpPr>
        <p:spPr>
          <a:xfrm>
            <a:off x="5194570" y="3636243"/>
            <a:ext cx="6569245" cy="46166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8-14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</p:spTree>
    <p:extLst>
      <p:ext uri="{BB962C8B-B14F-4D97-AF65-F5344CB8AC3E}">
        <p14:creationId xmlns:p14="http://schemas.microsoft.com/office/powerpoint/2010/main" val="3808180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4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1" y="2742727"/>
            <a:ext cx="12192000" cy="84742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占位符 10"/>
          <p:cNvSpPr>
            <a:spLocks noGrp="1"/>
          </p:cNvSpPr>
          <p:nvPr>
            <p:ph type="body" sz="quarter" idx="11" hasCustomPrompt="1"/>
          </p:nvPr>
        </p:nvSpPr>
        <p:spPr>
          <a:xfrm>
            <a:off x="5194570" y="1826018"/>
            <a:ext cx="6569245" cy="101566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sz="6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zh-CN" dirty="0"/>
              <a:t>PART FOUR</a:t>
            </a:r>
            <a:endParaRPr lang="zh-CN" altLang="en-US" dirty="0"/>
          </a:p>
        </p:txBody>
      </p:sp>
      <p:sp>
        <p:nvSpPr>
          <p:cNvPr id="9" name="文本占位符 10"/>
          <p:cNvSpPr>
            <a:spLocks noGrp="1"/>
          </p:cNvSpPr>
          <p:nvPr>
            <p:ph type="body" sz="quarter" idx="12" hasCustomPrompt="1"/>
          </p:nvPr>
        </p:nvSpPr>
        <p:spPr>
          <a:xfrm>
            <a:off x="1" y="-2219126"/>
            <a:ext cx="4982454" cy="11618565"/>
          </a:xfrm>
          <a:prstGeom prst="rect">
            <a:avLst/>
          </a:prstGeom>
          <a:noFill/>
          <a:effectLst>
            <a:outerShdw blurRad="165100" dist="76200" dir="1200000" algn="tl" rotWithShape="0">
              <a:prstClr val="black">
                <a:alpha val="1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buNone/>
              <a:defRPr lang="zh-CN" altLang="en-US" sz="74900" dirty="0">
                <a:solidFill>
                  <a:schemeClr val="bg1"/>
                </a:solidFill>
                <a:latin typeface="+mj-lt"/>
              </a:defRPr>
            </a:lvl1pPr>
          </a:lstStyle>
          <a:p>
            <a:pPr marL="0" lvl="0" defTabSz="914377"/>
            <a:r>
              <a:rPr lang="en-US" altLang="zh-CN" dirty="0"/>
              <a:t>4</a:t>
            </a:r>
            <a:endParaRPr lang="zh-CN" altLang="en-US" dirty="0"/>
          </a:p>
        </p:txBody>
      </p:sp>
      <p:sp>
        <p:nvSpPr>
          <p:cNvPr id="12" name="文本占位符 10"/>
          <p:cNvSpPr>
            <a:spLocks noGrp="1"/>
          </p:cNvSpPr>
          <p:nvPr>
            <p:ph type="body" sz="quarter" idx="13" hasCustomPrompt="1"/>
          </p:nvPr>
        </p:nvSpPr>
        <p:spPr>
          <a:xfrm>
            <a:off x="5194570" y="2791947"/>
            <a:ext cx="6569245" cy="74898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r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zh-CN" altLang="en-US" dirty="0"/>
              <a:t>请在此处输入标题</a:t>
            </a:r>
          </a:p>
        </p:txBody>
      </p:sp>
      <p:sp>
        <p:nvSpPr>
          <p:cNvPr id="14" name="文本占位符 10"/>
          <p:cNvSpPr>
            <a:spLocks noGrp="1"/>
          </p:cNvSpPr>
          <p:nvPr>
            <p:ph type="body" sz="quarter" idx="15" hasCustomPrompt="1"/>
          </p:nvPr>
        </p:nvSpPr>
        <p:spPr>
          <a:xfrm>
            <a:off x="5194570" y="3636243"/>
            <a:ext cx="6569245" cy="46166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8-14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</p:spTree>
    <p:extLst>
      <p:ext uri="{BB962C8B-B14F-4D97-AF65-F5344CB8AC3E}">
        <p14:creationId xmlns:p14="http://schemas.microsoft.com/office/powerpoint/2010/main" val="3089024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/>
        </p:nvGrpSpPr>
        <p:grpSpPr>
          <a:xfrm rot="10800000">
            <a:off x="11735675" y="6617464"/>
            <a:ext cx="140967" cy="240536"/>
            <a:chOff x="281524" y="0"/>
            <a:chExt cx="105725" cy="721610"/>
          </a:xfrm>
          <a:solidFill>
            <a:schemeClr val="accent2"/>
          </a:solidFill>
        </p:grpSpPr>
        <p:sp>
          <p:nvSpPr>
            <p:cNvPr id="10" name="矩形 9"/>
            <p:cNvSpPr/>
            <p:nvPr/>
          </p:nvSpPr>
          <p:spPr>
            <a:xfrm>
              <a:off x="281524" y="0"/>
              <a:ext cx="45719" cy="7216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1" name="矩形 10"/>
            <p:cNvSpPr/>
            <p:nvPr/>
          </p:nvSpPr>
          <p:spPr>
            <a:xfrm>
              <a:off x="341530" y="0"/>
              <a:ext cx="45719" cy="7216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  <p:cxnSp>
        <p:nvCxnSpPr>
          <p:cNvPr id="8" name="直接连接符 7"/>
          <p:cNvCxnSpPr/>
          <p:nvPr userDrawn="1"/>
        </p:nvCxnSpPr>
        <p:spPr>
          <a:xfrm>
            <a:off x="695400" y="908720"/>
            <a:ext cx="468052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占位符 10"/>
          <p:cNvSpPr>
            <a:spLocks noGrp="1"/>
          </p:cNvSpPr>
          <p:nvPr>
            <p:ph type="body" sz="quarter" idx="14" hasCustomPrompt="1"/>
          </p:nvPr>
        </p:nvSpPr>
        <p:spPr>
          <a:xfrm>
            <a:off x="695401" y="551397"/>
            <a:ext cx="6453645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100" baseline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标题数字等都可以通过点击和重新输入进行更改</a:t>
            </a:r>
          </a:p>
        </p:txBody>
      </p:sp>
      <p:sp>
        <p:nvSpPr>
          <p:cNvPr id="17" name="文本占位符 10"/>
          <p:cNvSpPr>
            <a:spLocks noGrp="1"/>
          </p:cNvSpPr>
          <p:nvPr>
            <p:ph type="body" sz="quarter" idx="15" hasCustomPrompt="1"/>
          </p:nvPr>
        </p:nvSpPr>
        <p:spPr>
          <a:xfrm>
            <a:off x="695402" y="57750"/>
            <a:ext cx="7928834" cy="5847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3200" baseline="0">
                <a:latin typeface="+mj-lt"/>
              </a:defRPr>
            </a:lvl1pPr>
          </a:lstStyle>
          <a:p>
            <a:pPr lvl="0"/>
            <a:r>
              <a:rPr lang="en-US" altLang="zh-CN" dirty="0"/>
              <a:t>Add the Text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76921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/>
        </p:nvGrpSpPr>
        <p:grpSpPr>
          <a:xfrm rot="10800000">
            <a:off x="11735675" y="6617464"/>
            <a:ext cx="140967" cy="240536"/>
            <a:chOff x="281524" y="0"/>
            <a:chExt cx="105725" cy="721610"/>
          </a:xfrm>
          <a:solidFill>
            <a:schemeClr val="accent1"/>
          </a:solidFill>
        </p:grpSpPr>
        <p:sp>
          <p:nvSpPr>
            <p:cNvPr id="10" name="矩形 9"/>
            <p:cNvSpPr/>
            <p:nvPr/>
          </p:nvSpPr>
          <p:spPr>
            <a:xfrm>
              <a:off x="281524" y="0"/>
              <a:ext cx="45719" cy="7216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1" name="矩形 10"/>
            <p:cNvSpPr/>
            <p:nvPr/>
          </p:nvSpPr>
          <p:spPr>
            <a:xfrm>
              <a:off x="341530" y="0"/>
              <a:ext cx="45719" cy="7216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  <p:cxnSp>
        <p:nvCxnSpPr>
          <p:cNvPr id="8" name="直接连接符 7"/>
          <p:cNvCxnSpPr/>
          <p:nvPr userDrawn="1"/>
        </p:nvCxnSpPr>
        <p:spPr>
          <a:xfrm>
            <a:off x="695400" y="908720"/>
            <a:ext cx="468052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占位符 10"/>
          <p:cNvSpPr>
            <a:spLocks noGrp="1"/>
          </p:cNvSpPr>
          <p:nvPr>
            <p:ph type="body" sz="quarter" idx="14" hasCustomPrompt="1"/>
          </p:nvPr>
        </p:nvSpPr>
        <p:spPr>
          <a:xfrm>
            <a:off x="695401" y="551397"/>
            <a:ext cx="6453645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100" baseline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标题数字等都可以通过点击和重新输入进行更改</a:t>
            </a:r>
          </a:p>
        </p:txBody>
      </p:sp>
      <p:sp>
        <p:nvSpPr>
          <p:cNvPr id="17" name="文本占位符 10"/>
          <p:cNvSpPr>
            <a:spLocks noGrp="1"/>
          </p:cNvSpPr>
          <p:nvPr>
            <p:ph type="body" sz="quarter" idx="15" hasCustomPrompt="1"/>
          </p:nvPr>
        </p:nvSpPr>
        <p:spPr>
          <a:xfrm>
            <a:off x="695402" y="57750"/>
            <a:ext cx="7928834" cy="5847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3200" baseline="0">
                <a:latin typeface="+mj-lt"/>
              </a:defRPr>
            </a:lvl1pPr>
          </a:lstStyle>
          <a:p>
            <a:pPr lvl="0"/>
            <a:r>
              <a:rPr lang="en-US" altLang="zh-CN" dirty="0"/>
              <a:t>Add the Text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34028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占位符 190"/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1863226" y="524027"/>
            <a:ext cx="2356349" cy="4247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2400" b="1" baseline="0">
                <a:ln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13" name="文本占位符 190"/>
          <p:cNvSpPr>
            <a:spLocks noGrp="1"/>
          </p:cNvSpPr>
          <p:nvPr>
            <p:ph type="body" sz="quarter" idx="15" hasCustomPrompt="1"/>
          </p:nvPr>
        </p:nvSpPr>
        <p:spPr>
          <a:xfrm>
            <a:off x="1143527" y="531587"/>
            <a:ext cx="388907" cy="4247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2400" b="0" baseline="0">
                <a:ln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61017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85474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94" r:id="rId2"/>
    <p:sldLayoutId id="2147483697" r:id="rId3"/>
    <p:sldLayoutId id="2147483698" r:id="rId4"/>
    <p:sldLayoutId id="2147483699" r:id="rId5"/>
    <p:sldLayoutId id="2147483700" r:id="rId6"/>
    <p:sldLayoutId id="2147483690" r:id="rId7"/>
    <p:sldLayoutId id="2147483691" r:id="rId8"/>
    <p:sldLayoutId id="2147483704" r:id="rId9"/>
    <p:sldLayoutId id="2147483715" r:id="rId10"/>
    <p:sldLayoutId id="2147483716" r:id="rId11"/>
    <p:sldLayoutId id="2147483726" r:id="rId12"/>
    <p:sldLayoutId id="2147483730" r:id="rId13"/>
    <p:sldLayoutId id="2147483731" r:id="rId14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hf hdr="0" ftr="0" dt="0"/>
  <p:txStyles>
    <p:titleStyle>
      <a:lvl1pPr algn="ctr" defTabSz="1219170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7" Type="http://schemas.openxmlformats.org/officeDocument/2006/relationships/image" Target="../media/image13.png"/><Relationship Id="rId2" Type="http://schemas.openxmlformats.org/officeDocument/2006/relationships/hyperlink" Target="https://www.fifa.com/worldcup/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slide" Target="slide6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4819"/>
            <a:ext cx="8989996" cy="6360628"/>
          </a:xfrm>
          <a:prstGeom prst="rtTriangle">
            <a:avLst/>
          </a:prstGeom>
          <a:blipFill>
            <a:blip r:embed="rId3"/>
            <a:stretch>
              <a:fillRect/>
            </a:stretch>
          </a:blipFill>
        </p:spPr>
      </p:pic>
      <p:sp>
        <p:nvSpPr>
          <p:cNvPr id="5" name="矩形 4"/>
          <p:cNvSpPr/>
          <p:nvPr/>
        </p:nvSpPr>
        <p:spPr>
          <a:xfrm>
            <a:off x="7500044" y="2902702"/>
            <a:ext cx="3262432" cy="10525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9170">
              <a:lnSpc>
                <a:spcPct val="130000"/>
              </a:lnSpc>
              <a:defRPr/>
            </a:pPr>
            <a:r>
              <a:rPr lang="zh-CN" altLang="en-US" sz="4800" b="1" kern="0" dirty="0" smtClean="0">
                <a:solidFill>
                  <a:schemeClr val="accent1"/>
                </a:solidFill>
              </a:rPr>
              <a:t>揭幕战收视</a:t>
            </a:r>
            <a:endParaRPr lang="en-US" altLang="zh-CN" sz="4800" b="1" kern="0" dirty="0">
              <a:solidFill>
                <a:schemeClr val="accent1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6578600" y="3955298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 smtClean="0"/>
              <a:t>629000000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7500044" y="678884"/>
            <a:ext cx="3262432" cy="9577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9170">
              <a:lnSpc>
                <a:spcPct val="130000"/>
              </a:lnSpc>
              <a:defRPr/>
            </a:pPr>
            <a:r>
              <a:rPr lang="zh-CN" altLang="en-US" sz="4800" b="1" kern="0" dirty="0" smtClean="0">
                <a:solidFill>
                  <a:schemeClr val="accent1"/>
                </a:solidFill>
              </a:rPr>
              <a:t>开幕式收视</a:t>
            </a:r>
            <a:endParaRPr lang="en-US" altLang="zh-CN" sz="4800" b="1" kern="0" dirty="0">
              <a:solidFill>
                <a:schemeClr val="accent1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514298" y="1900342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 smtClean="0"/>
              <a:t>120000000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21065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1119598" y="5170941"/>
            <a:ext cx="9952804" cy="9325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30000"/>
              </a:lnSpc>
            </a:pP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荷兰国际集团预测：巴西夺冠；德国商业银行预测：德国夺冠；</a:t>
            </a:r>
            <a:endParaRPr lang="en-US" altLang="zh-CN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lvl="0" algn="ctr">
              <a:lnSpc>
                <a:spcPct val="130000"/>
              </a:lnSpc>
            </a:pP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丹麦丹斯克银行预测：巴西夺冠；麻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省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理工大学预测：西班牙夺冠；</a:t>
            </a:r>
            <a:endParaRPr lang="en-US" altLang="zh-CN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lvl="0" algn="ctr"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高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盛集团预测：巴西夺冠；瑞银预测：德国、巴西、西班牙最有可能夺冠；</a:t>
            </a:r>
            <a:endParaRPr lang="en-US" altLang="zh-CN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4567376" y="4442026"/>
            <a:ext cx="3057248" cy="6692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9170">
              <a:lnSpc>
                <a:spcPct val="130000"/>
              </a:lnSpc>
              <a:defRPr/>
            </a:pPr>
            <a:r>
              <a:rPr lang="zh-CN" altLang="en-US" sz="3200" b="1" kern="0" dirty="0" smtClean="0">
                <a:solidFill>
                  <a:schemeClr val="accent1"/>
                </a:solidFill>
              </a:rPr>
              <a:t>大数据赛前预测</a:t>
            </a:r>
            <a:endParaRPr lang="en-US" altLang="zh-CN" sz="3200" b="1" kern="0" dirty="0">
              <a:solidFill>
                <a:schemeClr val="accent1"/>
              </a:solidFill>
            </a:endParaRPr>
          </a:p>
        </p:txBody>
      </p:sp>
      <p:sp>
        <p:nvSpPr>
          <p:cNvPr id="19" name="AutoShape 4" descr="data:image/jpeg;base64,/9j/4AAQSkZJRgABAQAAAQABAAD/2wBDAAgGBgcGBQgHBwcJCQgKDBQNDAsLDBkSEw8UHRofHh0aHBwgJC4nICIsIxwcKDcpLDAxNDQ0Hyc5PTgyPC4zNDL/2wBDAQkJCQwLDBgNDRgyIRwhMjIyMjIyMjIyMjIyMjIyMjIyMjIyMjIyMjIyMjIyMjIyMjIyMjIyMjIyMjIyMjIyMjL/wAARCAEcAak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kKKKK+cP20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DoP8AhCPEP/QPP/f5P8aP+EI8Q/8AQPP/AH+T/GvYsCjAr5T+3a/8q/H/ADPi/wDWHFdl9z/zPHf+EI8Q/wDQPP8A3+T/ABo/4QjxD/0Dz/3+T/GvYsCjAo/t2v8Ayr8f8w/1hxXZfc/8zx3/AIQjxD/0Dz/3+T/Gj/hCPEP/AEDz/wB/k/xr2LAowKP7dr/yr8f8w/1hxXZfc/8AM8d/4QjxD/0Dz/3+T/Gj/hCPEP8A0Dz/AN/k/wAa9iwKMCj+3a/8q/H/ADD/AFhxXZfc/wDM8d/4QjxD/wBA8/8Af5P8aP8AhCPEP/QPP/f5P8a9iwKMCj+3a/8AKvx/zD/WHFdl9z/zPHf+EI8Q/wDQPP8A3+T/ABo/4QjxD/0Dz/3+T/GvYsCjAo/t2v8Ayr8f8w/1hxXZfc/8zx3/AIQjxD/0Dz/3+T/Gj/hCPEP/AEDz/wB/k/xr2LAowKP7dr/yr8f8w/1hxXZfc/8AM8d/4QjxD/0Dz/3+T/Gj/hCPEP8A0Dz/AN/k/wAa9iwKMCj+3a/8q/H/ADD/AFhxXZfc/wDM8d/4QjxD/wBA8/8Af5P8aP8AhCPEP/QPP/f5P8a9iwKMCj+3a/8AKvx/zD/WHFdl9z/zPHf+EI8Q/wDQPP8A3+T/ABo/4QjxD/0Dz/3+T/GvYsCjAo/t2v8Ayr8f8w/1hxXZfc/8zx3/AIQjxD/0Dz/3+T/Gj/hCPEP/AEDz/wB/k/xr2LAowKP7dr/yr8f8w/1hxXZfc/8AM8d/4QjxD/0Dz/3+T/Gj/hCPEP8A0Dz/AN/k/wAa9iwKMCj+3a/8q/H/ADD/AFhxXZfc/wDM8d/4QjxD/wBA8/8Af5P8aP8AhCPEP/QPP/f5P8a9iwKMCj+3a/8AKvx/zD/WHFdl9z/zPHf+EI8Q/wDQPP8A3+T/ABo/4QjxD/0Dz/3+T/GvYsCjAo/t2v8Ayr8f8w/1hxXZfc/8zx3/AIQjxD/0Dz/3+T/Gj/hCPEP/AEDz/wB/k/xr2LAowKP7dr/yr8f8w/1hxXZfc/8AM8d/4QjxD/0Dz/3+T/Gj/hCPEP8A0Dz/AN/k/wAa9iwKMCj+3a/8q/H/ADD/AFhxXZfc/wDM8d/4QjxD/wBA8/8Af5P8aP8AhCPEP/QPP/f5P8a9iwKMCj+3a/8AKvx/zD/WHFdl9z/zPHf+EI8Q/wDQPP8A3+T/ABo/4QjxD/0Dz/3+T/GvYsCjAo/t2v8Ayr8f8w/1hxXZfc/8zx3/AIQjxD/0Dz/3+T/Gj/hCPEP/AEDz/wB/k/xr2LAowKP7dr/yr8f8w/1hxXZfc/8AM8d/4QjxD/0Dz/3+T/Gj/hCPEP8A0Dz/AN/k/wAa9iwKMCj+3a/8q/H/ADD/AFhxXZfc/wDM8d/4QjxD/wBA8/8Af5P8aP8AhCPEP/QPP/f5P8a9iwKMCj+3a/8AKvx/zD/WHFdl9z/zPHf+EI8Q/wDQPP8A3+T/ABo/4QjxD/0Dz/3+T/GvYsCjAo/t2v8Ayr8f8w/1hxXZfc/8zx3/AIQjxD/0Dz/3+T/Gj/hCPEP/AEDz/wB/k/xr2LAowKP7dr/yr8f8w/1hxXZfc/8AM8d/4QjxD/0Dz/3+T/Gj/hCPEP8A0Dz/AN/k/wAa9iwKMCj+3a/8q/H/ADD/AFhxXZfc/wDM8d/4QjxD/wBA8/8Af5P8aP8AhCPEP/QPP/f5P8a9iwKMCj+3a/8AKvx/zD/WHFdl9z/zPHf+EI8Q/wDQPP8A3+T/ABo/4QjxD/0Dz/3+T/GvYsCjAo/t2v8Ayr8f8w/1hxXZfc/8zx3/AIQjxD/0Dz/3+T/Gj/hCPEP/AEDz/wB/k/xr2LAowKP7dr/yr8f8w/1hxXZfc/8AMKKKK8M8IKKKKACiiigAooooAKKKKACiiigAooooADRmqd1qlhZNIlxdxJLHEZ2i3Zk2AElgo5I+Vug5wfSq1r4gsLu9NnC0huEkMMy7CfKlBkGxiMgH9zLyMj5evzLnsjgsROHPGDate9uhm6sE7Nmpz171iP4lgW4Zvs1wdPjla3kvRGwSOVS4fII4jXZgyfdBYDOAxFuHXdHuDIYNWsZPKDF9lwjbQoJbODxgAk56AZNcPcaxYXVvCI4IZrCbVjdPbLeZSe2dCN7BjtGZGDmI7cdWA+Zq9TLcoq11Jzpuy+X9fl3OetiYQS95I9I60tU49V0+e3iuINQtZIZZfJjkSZSry4J2Ag4LYBOBzgVVn8Q6fBfPYea73ofykgCFTLLhCI1ZsIWIkQ43cBsnABI82OAxMp8kabv6G7qwSu2rGsMUcVSs9W07UHCWl7BNJ5aymNJAXCsAykr94AhlPIHUVdrmqU505cs00/MtST1QUUUVkUFFFFABRRRQAUUUUAFFFFABRRRQAUUUUAFFFFABRRRQAUUUUAFFFFABRRRQAUUUUAFFFFABRRRQAUUUUAFFFFABRRRQAUUUUAFFFFABRRRQAUUUUAJ3qtf3iafZyXUiO0aEbgmOASBkkkAKM5JJAABJIANWe9ZuvyyQ6PNLGbc4G1ku4hJbsrAofPBwREN25iCCoUnkAqezBU41cRCEtm0mZ1G1FtbnHQyi5EcE1n/aWtajaRlbSe6aW0eJWYmeUhArL5jMwUGQKSvlkKQRk6tHdwXUzXelaSqaWY5J7bS4pI1maffGVknBV4x5bMwIUqxyCSSAX32qXMMemeJNIuGli1GxSB7qcebLGY+DHuI2qCxJPALMpI4FU9LjW4ttRvr9JLh5JVEM00YuC06RMVTOS0SIP3jnad6rt6DY/wB5heZ1m3a1np57Wtsl8jjqYKTwX1lNaOzXX1LptfC17YWtzrV88s7W6/6NZPiIp12AIqrGW5JVdg55ycuaF9f28WoWj2xkMz6LLcNdyACRpo45wZQm/G7dFu/i5OTg4IqeIIl07WLxJPLjUO8gVF2hVzkgL1wDwCQNwAYAAjO3e6RLBq2naT9nhjvLvQHtcgByZmjuGcAsflG7JyCOpGccVeFrVISlKU3aSfXp/kup1Znl+CoYejOl7zk1e/yIIJfD+j6Ndvo2q39i/ksrRXcZmEqAH5SozGykMy4kVtu4kAHk3PD9lq8FyV0/SNOgkmin8yO/Uywh4SluyQS+Y0mwRsqkMpAZSFODhcLw/Y/2xqMAjSOWIFXZJFyknUqjAgkB8EE4JA3NjAOJ9ciSO8tZ7C3uI7a2GBdyxKkjSyKkgUMCW2CPyTGHO5QxUn5dqlKUvZVISlfrr0fTt+Z0YzLMLHG08Nhm7PfW6TZ0sc0MM99bix/se906BmFpFelYUjZwVuICQF2hlJZMLGxYeaQV47XTNRg1ewS9ts+U5YKSVIO1ipIKkqQSpIIJBGCDg15toc95ew6jql9fMttZWT2aXH2hYJFkmK4BmbAGByNxOCykDIGe88MQtDoy+ZDbwM8sh8q0z9nUBiAYQScRsAHA9GyAAcDwM3pxeFU5P3ouy67q7V3q+j622ucTg6OJlRvdLqtjZooor5M6wooooAKKKKACiiigAooooAKKKKACiiigAooooAKKKKACiiigAooooAKKKKACiiigAooooAKKKKACiiigAooooAKKKKACiiigAooooAKKKKAE570dBRyeDXkXxG1/VNG8TILm/wBQtrI4NosBMaMMLuYlSCxDAggnIBGBggn0cvwMsbW9lF20v/wxOybbtY9XtLy3vrVLmzuIbiB87ZIXDq2CQcEEg4II/CpwQpDcZBzyM1846d461dpLQ2+q3Y1FQyrbQxYikkJIVFiXKEEEchQSxPQgMfome4htomluJY4oxjc8jAKMnAyTx1NdOZ5XPAVI2d+Zu3fQlNOKba1RxuqaVrNj/olrqep3VtexGOeWWBLqSRwiqASDH5ZKRhQ5LAliW2thm42+u9Kh1dp7CGGwSaC3ubK2ubu3ngeYx/vBOJGV0xuKA5yCHIJ4WvT9RvPDuq6dPYXt9p09rOu2SNrhcMPzyCDggjkEAjBFeXanrK2Fxa2GqaHBa3cVswM9tPEkN8rbQZR+4IGSCwIwVyw4ya9/Ka9WtCUakfe63SV93fz7P5fLiqRn8FF3UuhPaPp9tfLHcXtjfJ/ZksTzXmqQGOSUFcJbOCTEAXJUup4GNo5arEdtY/8ACLPqTT6iNBNsVS4aSE35AlEZhEg/dC35/wBWTkkNgYGKoWPju40i3ii06GxEauzKk90TjcADuKBQ/TjcuV6A8Coz4+uxqP8AaDW2li5/56fb5+mc4xuxjPbGPau+cMQ7KMNvNa+X/B/A6KeHxM4JVbpLZaaP70Xbm40iWG1s4Z9Nt7lLGE+db6jbvC1xvckXBlb50DLG2EUkDIyQFqC0Gl3GuxxzPp87gyz3MVre29vauSjbFhxIxwzRgMxCvtKFgMCo5vHj6hDqEd+beQXUkZMUN+VXao6AuGCAEA4VQWJJLcAGTTPFelQ3VtapoVtfBrdtsf2mCQLJvJUyO8SkHJUZDEBSDgkEC1GtZvk/Fdl6XM5PGU6iqvR7c19f1Ojs7a+8VG2t4ru7ttPhgyCkJgNmskbDygXDCeTypNm8bQow3JbFehQxiCJIVLlEUKpd2diAMcsxJJ9yST3rmtE1jwpoeiWemw+ItHZbeMKXF3GodjyzY3HGWLHHbNdJbXNvewRz21xFPBJyksbBlYexGcj6V8hmdWtUnyOLVNPS6svX+vz1Kw8IwV27t7kn0o+vWvBNV8ZeLzNeaZrOow2bT/aEntPIgXygqFjGN5yVZWG0kndwFJJOCx8a+K5bcWdhq6ectrCbeCJLQ4ZigCKiod3ysQFBDLg7gADXb/qviOTm9pH8bW9bFuvFas98oqtYSXUun20l7CIbpolM0QYEI5AJAIJyAcjOTVkV8zOPLJxN07q4UUUVAwooooAKKKKACiiigAooooAKKKKACiiigAooooAKKKKACiiigAooooAKKKKACiiigAooooAKKKKACiiigAooooAKKKKACiiigBDxXC6tJYW/irUIPECaHcQTLHcWP9q3GPKXYEdVDoyr8yZIGCd2TnHHdY4qhpemafqfjPVf7Qsra78rTrTyxPEJNm6S53YyDjO1c464HoK97IKXtsS6d7XT169DkxbagnHdM4jULTRL3Txb6JpnhldSu3WOyl0+4XzEkB3Fw6RgpsVXbIJ5UDDEgHe+If8AyJV3/wBdbf8A9HpVfXLCz074yaNHY2VvbI2nyMRDEqZI3+gH+celWfiH/wAiXd/9drf/ANHpXo4+i8Pj8PRvdXTu731dur8hZbJ1G5Pe9jyglVUlsKoByTxwO5NUL6+nQI1iIJtwycuvOWCjHzDJJJ4GTwTjAJFy4V5IWjSJZHkwgRn2A5OMFuijnqcAdSQMkYEk6ER3bW9hufYIZLeF0V5AYndAFX7481s5yAMgAARge/haKn7z+4+wzvNFhZRoRdm1dvqtf1N+G4hnJ8maOTGM7GBxnpnFd18Jv+R+f/sGT/8Ao2CvMNCljleZobCC1jH7s+TcmQsy9yCxOSGPzDCnHAGDXqHwl/5H1/8AsFz/APo2Cro0/Z4pRX9aEY7GLGZNKrpfRO3qj0tfHnhl9T+wx6tbTMtuLl5YWDxRoZFjG5xkAlnHGeBycDBPCeMfi5FZeIrax0O+8uO38z7RPNaiW3mbaNi5VhJtB3EuoPIAAcEgc94s8I+Ifh5rd14o0af7ZpjLi6e8kWVpN5UOs6kLuV2P8Oe5JUgGvNNX1WTWtTe5+y21qH2hLWzjKRR4UDCLk4zjOB3NfW4XLfrHvqXuW1fVM+ESTTu7dj6Gj+LukyTaNZCwujqWozpCYf8AllFmURlxKQBImd5VkBDbcHaTw/Qm3XevHYi/8TefhFCjjaM4AAyepPUnJOSSayND0eyT4j+HLXWY9upWPha3MEDlSqyqzKxyG5ZRuwAGHVsgqCdfw/8A8fWv/wDYXuP/AGWvkOKoQjl/u91f8R0W1iIr1Oc1dNCHia9bXodFkuVkWS1/tW5EYFu0SKAoYMGHmJMcH7pycfMCWI2iHVNKt9GsPDcV7c3KtHPp86l1jjIeXDLGDgqpXAPO7BBGcdjpmm2Op+M9VW/sre6WLT7MxieISBS0lznG4HGcDOOuB6VyOlWVtZfHDxTFa20MEaWsIRYkChQY4SQABwCefrXlrC2y5YvmekU7Xdtkl1t6mk5S9q49G/I72iiivhD1QooooAKKKKACiiigAooooAKKKKACiiigAooooAKKKKACiiigAooooAKKKKACiiigAooooAKKKKACiiigAooooAKKKKACiiigAooooAhnuYLSAzTypFEuMu7AAZOBknjrXJQ+PLfTtcvtSsrT7XbzRW9q8zymJVKNKwIG0tjDnPH8PTkZ0vGWlvqnh6YRBzLAfORFBJYgHIAAJJIJwByTiuY+GWgp4jt9Wgv3nggVoS8EbL+9AZiNxwSOV/hI619XkGHbvVpP39rHbSo4T6tKtXu7NaeV1r69i1f3er6r4jOvbLCG8sZfsawOH+VHbajE9TnzDzgAhQQO1ZfjPxJefY7zQL2KB5PPhK3ETFRt3o4ypyc4689++MnX8YWGkaD4mkaaCR7FI7SSdHnkctvW9QnLNyQUiwSeApIwetTxhoGjL4WbWLGOQSNJbyrIZHYuGlUZIYk8hs9jn8a9LFx9njKaxK5m7WdtnfRXDCSwnLzKDSe2ltdNb3PPtTRJNLulcAr5bHkegJB/MVYu7XT9R8QWzadcwnT5LJJg09p5W3Ex37ijqHYLGwMgJBxuJUKZI6mpwTTwIkJIAfc46hlAPBGRkE8Yz3rLl065uY5VvIXuCsW+BlRIyZmVQ24hskAgAdiATgEnPr4NJxs5Jb7j4mo16+Jj7Ok5JLdJvc6C8n0SfVDcaQY1j+yK0wEHkeTIZJWaMoSQu0bQcEg4B710Xw98QaZoXiyTUdQnkitBYSQ+YsDvlmkiIACgk5CnkDHvyK4SCSeCd47g2/zMscbGIKActtHB6AAEDrlgMjrV6P7ObUs324TNELhVdmDspG5SoztIII4HHIyOld+Dy+WIquqpxVtrvfQ4amZww2XQwVanK73stVr1uer+IPhx4b8Q6vc+LdT8WP8A2TOgYzCaFEVtwVQJcbfLAAUDG4nksSa8g8ZW2knxRqcXhzT7iHTbPEZzIZVwpCGQHkhCSuCSc7gcjcFHTeEs67dSeDri9uYrLVo9w8rC7HMZlSUqRg7lVlKn7wKsMEKa7GP4Mw6R4d1F0uWur660j7PLC5by1uNySeYjIu4qrRghSpJxgnkivYwWNdCUlVbdtEltZvX8NjyJxtJWd09vTzGfDyTxJ478Sad4r1ZrZLXSIZLVJIUCvdSMuG3Aemdx6AHG0ctiSXWL/TPF2oaHDDaW8s19NMZpSWDlxujBweCRgceo4yDm38DNKuNN8PawbtL23uDfCKS1uQU8vEaMG2EDazCQZPcKvpU2m6Npl9qmuXc9kks66jPGxlw4I3AjAIwOvuevODgfPcUVKUaEnJXjzJJL5nRl06EMQ/aq907eT7lO017VdO1+W8M1p5N7bBDdLbtJFthaZhgh+pDMSMk9BjgmsmyvNQt/GL+IJbX7Rd6usSSRRAooXy15QNndgKhJyACHB4Kkdd4L0/w54q0vUroaRbmB7oxpvhVXRfKjBAI5XnceCCCT0Ncr4ijj8Manq66VEFitLy1WK3mkd4zvhdjkZ5O5VIJyQQCOmD5v1at9UUXJcrVuV6fI9RVMJOsqUoe+3ZLo36p/1Y7jTdWstWiMlncJKB94A4I5IGQeR0PUc1d6jFcr4E0afS9Kaa7gMNxckOUY/MqgcAjoCCSePXn0HV9TXwWLpwp1nCm7pBiIQhVcabulswooorkMgooooAKKKKACiiigAooooAKKKKACiiigAooooAKKKKACiiigAooooAKKKKACiiigAooooAKKKKACiiigAooooAKKKKACiiigBOD1rm18V6J4V13UZGAk8+KBTHaIpbzA028scgZ5XIPPPftP4yaVfCWoND5m8ICfLBJ25G7gckYzn2zXG+CvBC+J7iU3d08EUcMU4WMBmkSQyAcknaQ0ZBBBPBBAr6rhzDz5nXg9drHZRw2FlQlVxU2op2st2UPEWuXvjfXGEdps+0JDELZTuz5fmFcnA/56yZ6DBGRxmuy1vTvM8BWmmXBeJnlsYJCpBKZniU4JBGRz2I+tWv7BsfDmr6hbWCOogg0qRS7liZHnuInYg8ZZCQcADnIAIGLfib/kFQf9hCy/9Koq7M5nVhjKMJO+qf4mGIx1CtH2WGhyRjt3fmzzs+GrYeMv7A+1XX2cD/XZTzfub+u3b146dPfmquj6JDqunardSzzxvYx+YixFcOcMcNkE4+UdCDyfbHSN/wAlaPP+fJrP8JnGg+Jf+vf/ANlep9vU9nzX1tF/e9T6aVWosPfmd+Wm9+rbv95xcsRgu0W4jVo7hllXOCNpDRjj/fjIx7j1qi0awTf2ZHaER+TKFyRlgWH3WI64LcZxg8nrjutYtFm+HekT4DSxzyIAxO1lYsWUjpztHOCRj0JB5e4stWsI7c3Ed4kdxEHhZliYsMdnyR0IyDz0PTNfbZJneHWGdKvo02ltdrqvnY+QzrKq+KxXtqWt21Zt7pvVfeQrP/Y12k1i/wBl+ymIpNFGJDG6kvkgg9Bjkg/e5zzXU3Pj7xnaabFqc/iC5XT5tvlXItbZkkLbiACEJyNjAggEHGQMjPKOhS0n82zeSVXTyIkZHVlYBjvJB5+YEkE4KYI6kQtc3r3N2kcbXduiFo7dXBDf3yBg8gI+fUAcYFcWLxcsRXlVhon5rZWt8zvw+Eo0KEKVSzce8W2923utL/M65/iJ4xS1tro69eG1uJ2t0m+xQBRIMfK37vIJzxnrg+hx2Hw9vbvUNH1SW8m86b+0HzJ5aIWLIjknaACcse3TA6AV5C808d1pcSzSJHKu94PuIWEYzlRn7pJxnJOT06V6v8MR/wASbUj6aif/AETFXgZ3OTwbUnfr+JdfD01RdVQUWpJKyto43Ob0/Xtc8DapdWVvLGCHDTW7AOjkr8rcYIyMcggnAB6YrYsfF9jf+Jpb+6VrU3d3FIUPzRxhIJIsl8gkkuONoAAySe3f+GraHUD4ntryKO4hOpovlyqGXAtbcjg8defrzXmHiTwpBZa5rEOnyFIbSWMLFIc/K0Lynnrx5ZABBzkZPBJ7nCpUwUXJ6Sin6XXT7yFi8ux1VRxcOSpeykur8z1KOWOaJZImV0YAhlOQQehB7inDpzXJ/DxZ/wDhGg8wcI8rGJWPReMgDPA3Bv8A64OT1nUV+eYqiqNWVNO9mYVqap1HBO6T3FooormMwooooAKKKKACiiigAooooAKKKKACiiigAooooAKKKKACiiigAooooAKKKKACiiigAooooAKKKKACiiigAooooAKKKKACiiigBkkaTRNHKodGUqVIyCD1BHcVU8Gadb6Rr+rWVqu2FbS1kGeTlpLjOT1OAABnnAFXfX3rzzxFbX+p6ne6rYah4l0xbXFhPDp8XzSFCWWQBXy6kTDbgZABJxX0vDddUsQ3N+7b8ehzYqbVJw79DtNf/wCRl1n/AK9NH/8AS24qv4m/5BUH/YQsv/SqKvO0tZ9InXX7jxN4qu/IEc1zbXmmXBEsUZZtjFgUG3LFSThSSQVPzD0/VbNr/TZraN9spAaIliAHVgy5KkHGQM4IOM4IPNdme14TxdGsr8q7prZ67nPh4yUZPrY4p/8AkrR/z/yxrP8ACn/IA8S/9e4/9BerNtcrefFETKjoTkMj4yjCIgqcEjIIIyCRxwSOareE/wDkAeJf+vf/ANleoaap2fRQ/M+4k74a/wDdp/mxNQ/5Jppn/Xy385KZ4vkP9leFohja1nI59cgRAfzNP1A/8W10z/r5b/0KSq3iG70++0jT2j1Kz+06bDHF9nMo8xw4QSHGMZBa3wCQSBNwdorpwlGVWaaV7Ob/ADX5nLXrQouEpuy9pI5m/lt9Tt7Jba7cJbwxI04kJaUvGhKuQcFlLbRxxjBzioZx55e3UvHIFDLIq/dJ3AYP0BHbrgHJps+n6WlgokysDzsSs7RxYfA+6BIWZevO0Dp3NRmOV7+7E822ExLgo+0qOcHOOCPmJOcHI7cV7Cslo/60+85pYOOJlCclrF9G9XZ79l/wS4L1LS3hsHabfIWxMkgAbJU7ZNyksuU+UAjBB5PUelfDH/kCan/2ED/6Jirzi4sVsrfT/OFwvlGYojKgjjAOxjnzC4I27SCq5IJ/hr13wRpsumeFreO5t/s91K8k0ikDd8zErux32bB7YA7V4udTjHC2W8v89/w+QYyUfYtJWvK9r32jY6Lwb/x9+Jf+wov/AKSW1c5qNgt34w1d5QGtpdShtGXJBJFg7t07ESqAc9c9OCeU1221i51S/wBVtdV8TWNjLcmCODS4i+5ox5bOVWTPLRtg4AwFyeQKi0m0m0fWLLU5Nd8RX3m3IM1tqNncRK0kkflKSzIUMmSigkgY43AdfUeIhLLlSi3zqNtE9GlbdHyMk51lK2zueoRRJFGscahEUAKqjAAHAAHYU+iivzh3b1PavfUKKKKkAooooAKKKKACiiigAooooAKKKKACiiigAooooAKKKKACiiigAooooAKKKKACiiigAooooAKKKKACiiigAooooAKKKKACiiigBCZApaFQ8uPkQqDluwwSAeexI+o61zGo2Frd380moT32my/fvDZ6m1sUcLhMxqzxpvHlgF5FyUyByc9LJGk0bxSIrxupV0cZDAjBBB6gikghitYFhtoUiiXO1IwFUZOTgDjqa+jyjOaOApSjOlztv0/HU4sThpVpJqVrHH3+h2E0c9nfPq6MsRS9t/7bkG2Mknf5YlmwCvBMjKmGBJGcjr7a4W8sLa4Dq4dWw6+X8wDsASY2ZScAZKnBOeF6BYIYrWJYbeJIolztSNQqjJycAcdTSoiRAqiBQWJwBgZJJJ+pJJPua3zXP6ONw/sYUeV3ve//AACaGFnSnzSncxdS0IvqsGs6ekI1CLIKykqkwIKkMQCQQDwQD2BBGMchodpeadHrOizWVyb+9Uw2sYjKrPtD7mVmwuAvzckHBGASQD6X7d6iuLeC7gkt7qCOaFxho5VDKw68g8GvMwmYqnH2daPMtPXR3XyPVWLrxg4Rd07b+TucfN4av7LwdbR6/p8yafaO0sxsJRLcjJYDKEbQo3AlgzEAcgDJXHn8R2L6WdOtraZbVob1jDL5LLMWY/ZyzM+Q0apHgsC48tQoYEE9zH4fsIhstnvrOIDAgs7+e3iT/djR1UZPJwBkkk8k0T+HdNuZ/PuEuJZghjEr3UpYKQQRktnBDEEdOT619HRz7LaMbQjJdduv/gR5uLlja83JSVnfS2ivu15nDX/giPxbG2reFdLlh08SEG0u8QhnPUwHJBQAkFThRyATjaOcudI1ieaXw7Lo9xM9q0YktlLS+QzKTkyGQou8OrEAgDAOAQTXrh8OaNIluJ9Nt7o26bIXukE7xqCWChn3MFBJwM4HQYFaENvFbRCK3ijiiXO1I1CqMnJwBx1Nc+I4jo/8uoO/nojroV8RTiozalbq1/X4nA+HPh2qLFPrqLtTaYrJHLLgDpKcfMR02gleDksDx6AzXCK7W0JnmwfLjCq2WwccMyggdcbh065p3JOabIiyxvHIqyIykFGGQwPBBHcV4MsxqVMRCtV1Sadug8ROpWu5PW1vQ4+LTLB5zMs2oZuppZIooNYaJJ55CSwSMSLGUDljiOYsCwDHPSwNL09LuJlmuppkePdaXOtPKIrpD8iGJpChy+1wrTBjtIGQGB6mRVljaOVQ8bKVZWGQwPBBHcU3yYvs/wBn8pPI2eX5WBt24xt29MY4xX03+tuH3+rL7/8AgHlfUKn/AD8ZL/pDQwteQiK4KnegjVMfMQOFdwMgD+I/h0CZ5xUUMENvEkMESQxJ91EUKo5zwBx1qXo1fI47ERxGInVgrJu9ux6NKLhBRbu0FFFFcZoFFFFABRRRQAUUUUAFFFFABRRRQAUUUUAFFFFABRRRQAUUUUAFFFFABRRRQAUUUUAFFFFAHPf8Jx4e/wCf7/yE/wDhR/wnHh7/AJ/v/IT/AOFePUV9d/YeH7v7z7H/AFcw38z/AA/yPYf+E48Pf8/3/kJ/8KP+E48Pf8/3/kJ/8K8eoo/sPD9394f6uYb+Z/h/kew/8Jx4e/5/v/IT/wCFH/CceHv+f7/yE/8AhXj1FH9h4fu/vD/VzDfzP8P8j2H/AITjw9/z/f8AkJ/8KP8AhOPD3/P9/wCQn/wrx6ij+w8P3f3h/q5hv5n+H+R7D/wnHh7/AJ/v/IT/AOFH/CceHv8An+/8hP8A4V49RR/YeH7v7w/1cw38z/D/ACPYf+E38Pf8/wB/5Cf/AAo/4Tjw9/z/AH/kJ/8ACvHqKP7Dw/d/eH+rmG/mf4f5HsP/AAnHh7/n+/8AIT/4Uf8ACb+Hv+f7/wAhP/hXj1FH9h4fu/vD/VzDfzP8P8j2H/hN/D3/AD/f+Qn/AMKP+E38Pf8AP9/5Cf8Awrx6ij+w8P3f3h/q5hv5n+H+R7D/AMJv4e/5/v8AyE/+FH/Cb+Hv+f7/AMhP/hXj1FH9h4fu/vD/AFdw38z/AA/yPYf+E38Pf8/3/kJ/8KP+E48Pf8/3/kJ/8K8eoo/sPD9394f6u4b+Z/h/kew/8Jx4e/5/v/IT/wCFH/CceHv+f7/yE/8AhXj1FH9h4fu/vD/VzDfzP8P8j2H/AITjw9/z/f8AkJ/8KP8AhOPD3/P9/wCQn/wrx6ij+w8P3f3h/q5hv5n+H+R7D/wnHh7/AJ/v/IT/AOFH/Cb+Hv8An+/8hP8A4V49RR/YeH7v7w/1cw38z/D/ACPYf+E48Pf8/wB/5Cf/AAo/4Tjw9/z/AH/kJ/8ACvHqKP7Dw/d/eH+rmG/mf4f5HsP/AAnHh7/n+/8AIT/4Uf8ACceHv+f7/wAhP/hXj1FH9h4fu/vD/VzDfzP8P8j2H/hOPD3/AD/f+Qn/AMKP+E48Pf8AP9/5Cf8Awrx6ij+w8P3f3h/q5hv5n+H+R7D/AMJx4e/5/v8AyE/+FH/CceHv+f7/AMhP/hXj1FH9h4fu/vD/AFcw38z/AA/yPYf+E48Pf8/3/kJ/8KP+E48Pf8/3/kJ/8K8eoo/sPD9394f6uYb+Z/h/kew/8Jx4e/5/v/IT/wCFH/CceHv+f7/yE/8AhXj1FH9h4fu/vD/VzDfzP8P8j2H/AITjw9/z/f8AkJ/8KP8AhOPD3/P9/wCQn/wrx6ij+w8P3f3h/q5hv5n+H+R7D/wnHh7/AJ/v/IT/AOFH/CceHv8An+/8hP8A4V49RR/YeH7v7w/1cw38z/D/ACPYf+E48Pf8/wB/5Cf/AAo/4Tjw9/z/AH/kJ/8ACvHqKP7Dw/d/eH+rmG/mf4f5HsP/AAnHh7/n+/8AIT/4Uf8ACceHv+f7/wAhP/hXj1FH9h4fu/vD/VzDfzP8P8j2H/hOPD3/AD/f+Qn/AMKP+E48Pf8AP9/5Cf8Awrx6ij+w8P3f3h/q5hv5n+H+R7D/AMJx4e/5/v8AyE/+FH/CceHv+f7/AMhP/hXj1FH9h4fu/vD/AFcw38z/AA/yPYf+E48Pf8/3/kJ/8KP+E48Pf8/3/kJ/8K8eoo/sPD9394f6uYb+Z/h/kew/8Jx4e/5/v/IT/wCFH/CceHv+f7/yE/8AhXj1FH9h4fu/vD/VzDfzP8P8gooor2T6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D/9k="/>
          <p:cNvSpPr>
            <a:spLocks noChangeAspect="1" noChangeArrowheads="1"/>
          </p:cNvSpPr>
          <p:nvPr/>
        </p:nvSpPr>
        <p:spPr bwMode="auto">
          <a:xfrm>
            <a:off x="215900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1578"/>
            <a:ext cx="12192000" cy="3533133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465545" y="1057450"/>
            <a:ext cx="1260909" cy="1823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96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Wingdings" panose="05000000000000000000" pitchFamily="2" charset="2"/>
              </a:rPr>
              <a:t></a:t>
            </a:r>
            <a:endParaRPr lang="zh-CN" altLang="en-US" sz="960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4318877" y="3141486"/>
            <a:ext cx="3467616" cy="7325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9170">
              <a:lnSpc>
                <a:spcPct val="130000"/>
              </a:lnSpc>
              <a:defRPr/>
            </a:pPr>
            <a:r>
              <a:rPr lang="zh-CN" altLang="en-US" sz="3200" b="1" kern="0" dirty="0">
                <a:solidFill>
                  <a:schemeClr val="bg1"/>
                </a:solidFill>
              </a:rPr>
              <a:t>他们</a:t>
            </a:r>
            <a:r>
              <a:rPr lang="zh-CN" altLang="en-US" sz="3200" b="1" kern="0" dirty="0" smtClean="0">
                <a:solidFill>
                  <a:schemeClr val="bg1"/>
                </a:solidFill>
              </a:rPr>
              <a:t>都提前回家</a:t>
            </a:r>
            <a:r>
              <a:rPr lang="zh-CN" altLang="en-US" sz="3200" b="1" kern="0" dirty="0">
                <a:solidFill>
                  <a:schemeClr val="bg1"/>
                </a:solidFill>
              </a:rPr>
              <a:t>了</a:t>
            </a:r>
            <a:endParaRPr lang="en-US" altLang="zh-CN" sz="3200" b="1" kern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9817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等腰三角形 7"/>
          <p:cNvSpPr/>
          <p:nvPr/>
        </p:nvSpPr>
        <p:spPr>
          <a:xfrm rot="13661494" flipH="1">
            <a:off x="-1844412" y="2668430"/>
            <a:ext cx="7755790" cy="1445535"/>
          </a:xfrm>
          <a:prstGeom prst="triangle">
            <a:avLst>
              <a:gd name="adj" fmla="val 21257"/>
            </a:avLst>
          </a:prstGeom>
          <a:solidFill>
            <a:srgbClr val="1A7BAE">
              <a:alpha val="50000"/>
            </a:srgb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832111" y="3009225"/>
            <a:ext cx="38500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68566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5400" kern="0" dirty="0" smtClean="0">
                <a:solidFill>
                  <a:schemeClr val="accent2"/>
                </a:solidFill>
                <a:cs typeface="+mn-ea"/>
                <a:sym typeface="+mn-lt"/>
              </a:rPr>
              <a:t>            之</a:t>
            </a:r>
            <a:r>
              <a:rPr lang="zh-CN" altLang="en-US" sz="5400" kern="0" dirty="0">
                <a:solidFill>
                  <a:schemeClr val="accent2"/>
                </a:solidFill>
                <a:cs typeface="+mn-ea"/>
                <a:sym typeface="+mn-lt"/>
              </a:rPr>
              <a:t>战</a:t>
            </a:r>
            <a:endParaRPr kumimoji="0" lang="zh-CN" altLang="en-US" sz="5400" b="0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cxnSp>
        <p:nvCxnSpPr>
          <p:cNvPr id="12" name="直接连接符 10"/>
          <p:cNvCxnSpPr/>
          <p:nvPr/>
        </p:nvCxnSpPr>
        <p:spPr>
          <a:xfrm>
            <a:off x="6951703" y="4566597"/>
            <a:ext cx="2737280" cy="0"/>
          </a:xfrm>
          <a:prstGeom prst="line">
            <a:avLst/>
          </a:prstGeom>
          <a:ln>
            <a:solidFill>
              <a:srgbClr val="103154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39"/>
          <p:cNvSpPr/>
          <p:nvPr/>
        </p:nvSpPr>
        <p:spPr>
          <a:xfrm>
            <a:off x="6956600" y="3836110"/>
            <a:ext cx="4540075" cy="307777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marL="0" marR="0" lvl="0" indent="0" defTabSz="68566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Add Your Text</a:t>
            </a:r>
          </a:p>
        </p:txBody>
      </p:sp>
      <p:sp>
        <p:nvSpPr>
          <p:cNvPr id="14" name="矩形 13"/>
          <p:cNvSpPr/>
          <p:nvPr/>
        </p:nvSpPr>
        <p:spPr>
          <a:xfrm>
            <a:off x="6956600" y="4209721"/>
            <a:ext cx="3725577" cy="307777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marL="0" marR="0" lvl="0" indent="0" defTabSz="68566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103154"/>
                </a:solidFill>
                <a:effectLst/>
                <a:uLnTx/>
                <a:uFillTx/>
                <a:cs typeface="+mn-ea"/>
                <a:sym typeface="+mn-lt"/>
              </a:rPr>
              <a:t>Add Your Text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6896641" y="4523596"/>
            <a:ext cx="35756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68566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200" kern="0" dirty="0">
                <a:solidFill>
                  <a:srgbClr val="1E3240"/>
                </a:solidFill>
                <a:cs typeface="+mn-ea"/>
                <a:sym typeface="+mn-lt"/>
              </a:rPr>
              <a:t>观看</a:t>
            </a:r>
            <a:r>
              <a:rPr lang="zh-CN" altLang="en-US" sz="3200" kern="0" dirty="0" smtClean="0">
                <a:solidFill>
                  <a:srgbClr val="1E3240"/>
                </a:solidFill>
                <a:cs typeface="+mn-ea"/>
                <a:sym typeface="+mn-lt"/>
              </a:rPr>
              <a:t>人数历史新高</a:t>
            </a:r>
            <a:endParaRPr kumimoji="0" lang="zh-CN" altLang="en-US" sz="3200" b="0" i="0" u="none" strike="noStrike" kern="0" cap="none" spc="0" normalizeH="0" baseline="0" noProof="0" dirty="0">
              <a:ln>
                <a:noFill/>
              </a:ln>
              <a:solidFill>
                <a:srgbClr val="1E324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0" name="文本占位符 19"/>
          <p:cNvSpPr>
            <a:spLocks noGrp="1"/>
          </p:cNvSpPr>
          <p:nvPr>
            <p:ph type="body" sz="quarter" idx="4294967295"/>
          </p:nvPr>
        </p:nvSpPr>
        <p:spPr>
          <a:xfrm>
            <a:off x="1695835" y="472781"/>
            <a:ext cx="3279140" cy="53553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zh-CN" altLang="en-US" sz="4800" baseline="0" dirty="0" smtClean="0">
                <a:latin typeface="+mn-ea"/>
                <a:ea typeface="+mn-ea"/>
              </a:rPr>
              <a:t>焦点</a:t>
            </a:r>
            <a:r>
              <a:rPr lang="zh-CN" altLang="en-US" baseline="0" dirty="0" smtClean="0">
                <a:latin typeface="+mn-ea"/>
                <a:ea typeface="+mn-ea"/>
              </a:rPr>
              <a:t>之战</a:t>
            </a:r>
            <a:endParaRPr lang="zh-CN" altLang="en-US" baseline="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08586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5379525" y="302795"/>
            <a:ext cx="203132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309"/>
            <a:r>
              <a:rPr lang="zh-CN" altLang="en-US" sz="2400" b="1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cs typeface="+mn-ea"/>
                <a:sym typeface="+mn-lt"/>
              </a:rPr>
              <a:t>揭幕当天</a:t>
            </a:r>
            <a:r>
              <a:rPr kumimoji="1" lang="zh-CN" altLang="en-US" sz="2400" b="1" kern="0" dirty="0" smtClean="0">
                <a:solidFill>
                  <a:schemeClr val="accent1"/>
                </a:solidFill>
                <a:latin typeface="+mn-ea"/>
                <a:cs typeface="+mn-ea"/>
                <a:sym typeface="+mn-lt"/>
              </a:rPr>
              <a:t>夜宵</a:t>
            </a:r>
            <a:endParaRPr kumimoji="1" lang="en-US" altLang="zh-CN" sz="2400" b="1" kern="0" dirty="0" smtClean="0">
              <a:solidFill>
                <a:schemeClr val="accent1"/>
              </a:solidFill>
              <a:latin typeface="+mn-ea"/>
              <a:cs typeface="+mn-ea"/>
              <a:sym typeface="+mn-lt"/>
            </a:endParaRPr>
          </a:p>
          <a:p>
            <a:pPr algn="ctr" defTabSz="914309"/>
            <a:r>
              <a:rPr kumimoji="1" lang="zh-CN" altLang="en-US" sz="2400" b="1" kern="0" dirty="0" smtClean="0">
                <a:solidFill>
                  <a:srgbClr val="000000"/>
                </a:solidFill>
                <a:latin typeface="+mn-ea"/>
                <a:cs typeface="+mn-ea"/>
                <a:sym typeface="+mn-lt"/>
              </a:rPr>
              <a:t>小龙虾、啤酒</a:t>
            </a:r>
            <a:endParaRPr kumimoji="1" lang="en-US" altLang="zh-CN" sz="2400" b="1" kern="0" dirty="0">
              <a:solidFill>
                <a:srgbClr val="FFFFFF"/>
              </a:solidFill>
              <a:latin typeface="+mn-ea"/>
              <a:cs typeface="+mn-ea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38" r="30068"/>
          <a:stretch/>
        </p:blipFill>
        <p:spPr>
          <a:xfrm>
            <a:off x="648225" y="2758448"/>
            <a:ext cx="2612639" cy="3532003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3394997" y="2758448"/>
            <a:ext cx="5416187" cy="3558282"/>
            <a:chOff x="3394997" y="2758448"/>
            <a:chExt cx="5416187" cy="3558282"/>
          </a:xfrm>
        </p:grpSpPr>
        <p:sp>
          <p:nvSpPr>
            <p:cNvPr id="8" name="矩形 7"/>
            <p:cNvSpPr/>
            <p:nvPr/>
          </p:nvSpPr>
          <p:spPr>
            <a:xfrm>
              <a:off x="3394997" y="2766775"/>
              <a:ext cx="2641027" cy="354995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09"/>
              <a:endParaRPr lang="zh-CN" altLang="en-US" sz="3200" kern="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3766480" y="2905657"/>
              <a:ext cx="1937752" cy="9128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309"/>
              <a:r>
                <a:rPr lang="en-US" altLang="zh-CN" sz="5332" kern="0" dirty="0" smtClean="0">
                  <a:solidFill>
                    <a:schemeClr val="bg1"/>
                  </a:solidFill>
                  <a:cs typeface="+mn-ea"/>
                  <a:sym typeface="+mn-lt"/>
                </a:rPr>
                <a:t>271%</a:t>
              </a:r>
              <a:endParaRPr lang="zh-CN" altLang="en-US" sz="5332" kern="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cxnSp>
          <p:nvCxnSpPr>
            <p:cNvPr id="10" name="直接连接符 21"/>
            <p:cNvCxnSpPr/>
            <p:nvPr/>
          </p:nvCxnSpPr>
          <p:spPr>
            <a:xfrm>
              <a:off x="4081520" y="3828292"/>
              <a:ext cx="1267983" cy="0"/>
            </a:xfrm>
            <a:prstGeom prst="line">
              <a:avLst/>
            </a:prstGeom>
            <a:ln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文本框 10"/>
            <p:cNvSpPr txBox="1"/>
            <p:nvPr/>
          </p:nvSpPr>
          <p:spPr>
            <a:xfrm>
              <a:off x="3860922" y="3842498"/>
              <a:ext cx="1709177" cy="4205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309"/>
              <a:r>
                <a:rPr lang="zh-CN" altLang="en-US" sz="2133" kern="0" dirty="0" smtClean="0">
                  <a:solidFill>
                    <a:schemeClr val="bg1"/>
                  </a:solidFill>
                  <a:cs typeface="+mn-ea"/>
                  <a:sym typeface="+mn-lt"/>
                </a:rPr>
                <a:t>夜宵增幅</a:t>
              </a:r>
              <a:r>
                <a:rPr lang="en-US" altLang="zh-CN" sz="2133" kern="0" dirty="0" smtClean="0">
                  <a:solidFill>
                    <a:schemeClr val="bg1"/>
                  </a:solidFill>
                  <a:cs typeface="+mn-ea"/>
                  <a:sym typeface="+mn-lt"/>
                </a:rPr>
                <a:t> </a:t>
              </a:r>
              <a:endParaRPr lang="zh-CN" altLang="en-US" sz="2133" kern="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2" name="矩形 55"/>
            <p:cNvSpPr/>
            <p:nvPr/>
          </p:nvSpPr>
          <p:spPr>
            <a:xfrm>
              <a:off x="3632348" y="4349081"/>
              <a:ext cx="2166326" cy="195906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14309">
                <a:lnSpc>
                  <a:spcPct val="130000"/>
                </a:lnSpc>
              </a:pPr>
              <a:r>
                <a:rPr lang="zh-CN" altLang="en-US" sz="1333" kern="0" dirty="0" smtClean="0">
                  <a:solidFill>
                    <a:schemeClr val="bg1"/>
                  </a:solidFill>
                  <a:cs typeface="+mn-ea"/>
                  <a:sym typeface="+mn-lt"/>
                </a:rPr>
                <a:t>送出</a:t>
              </a:r>
              <a:r>
                <a:rPr lang="en-US" altLang="zh-CN" sz="1333" kern="0" dirty="0" smtClean="0">
                  <a:solidFill>
                    <a:schemeClr val="bg1"/>
                  </a:solidFill>
                  <a:cs typeface="+mn-ea"/>
                  <a:sym typeface="+mn-lt"/>
                </a:rPr>
                <a:t>153</a:t>
              </a:r>
              <a:r>
                <a:rPr lang="zh-CN" altLang="en-US" sz="1333" kern="0" dirty="0" smtClean="0">
                  <a:solidFill>
                    <a:schemeClr val="bg1"/>
                  </a:solidFill>
                  <a:cs typeface="+mn-ea"/>
                  <a:sym typeface="+mn-lt"/>
                </a:rPr>
                <a:t>万只小龙虾；</a:t>
              </a:r>
              <a:endParaRPr lang="en-US" altLang="zh-CN" sz="1333" kern="0" dirty="0">
                <a:solidFill>
                  <a:schemeClr val="bg1"/>
                </a:solidFill>
                <a:cs typeface="+mn-ea"/>
                <a:sym typeface="+mn-lt"/>
              </a:endParaRPr>
            </a:p>
            <a:p>
              <a:pPr algn="ctr" defTabSz="914309">
                <a:lnSpc>
                  <a:spcPct val="130000"/>
                </a:lnSpc>
              </a:pPr>
              <a:r>
                <a:rPr kumimoji="1" lang="zh-CN" altLang="en-US" sz="1333" kern="0" dirty="0" smtClean="0">
                  <a:solidFill>
                    <a:schemeClr val="bg1"/>
                  </a:solidFill>
                  <a:cs typeface="+mn-ea"/>
                  <a:sym typeface="+mn-lt"/>
                </a:rPr>
                <a:t>烤</a:t>
              </a:r>
              <a:r>
                <a:rPr kumimoji="1" lang="zh-CN" altLang="en-US" sz="1333" kern="0" dirty="0">
                  <a:solidFill>
                    <a:schemeClr val="bg1"/>
                  </a:solidFill>
                  <a:cs typeface="+mn-ea"/>
                  <a:sym typeface="+mn-lt"/>
                </a:rPr>
                <a:t>串订单增幅</a:t>
              </a:r>
              <a:r>
                <a:rPr kumimoji="1" lang="en-US" altLang="zh-CN" sz="1333" kern="0" dirty="0">
                  <a:solidFill>
                    <a:schemeClr val="bg1"/>
                  </a:solidFill>
                  <a:cs typeface="+mn-ea"/>
                  <a:sym typeface="+mn-lt"/>
                </a:rPr>
                <a:t>68</a:t>
              </a:r>
              <a:r>
                <a:rPr kumimoji="1" lang="en-US" altLang="zh-CN" sz="1333" kern="0" dirty="0" smtClean="0">
                  <a:solidFill>
                    <a:schemeClr val="bg1"/>
                  </a:solidFill>
                  <a:cs typeface="+mn-ea"/>
                  <a:sym typeface="+mn-lt"/>
                </a:rPr>
                <a:t>%</a:t>
              </a:r>
              <a:r>
                <a:rPr kumimoji="1" lang="zh-CN" altLang="en-US" sz="1333" kern="0" dirty="0" smtClean="0">
                  <a:solidFill>
                    <a:schemeClr val="bg1"/>
                  </a:solidFill>
                  <a:cs typeface="+mn-ea"/>
                  <a:sym typeface="+mn-lt"/>
                </a:rPr>
                <a:t>；</a:t>
              </a:r>
              <a:endParaRPr kumimoji="1" lang="en-US" altLang="zh-CN" sz="1333" kern="0" dirty="0">
                <a:solidFill>
                  <a:schemeClr val="bg1"/>
                </a:solidFill>
                <a:cs typeface="+mn-ea"/>
                <a:sym typeface="+mn-lt"/>
              </a:endParaRPr>
            </a:p>
            <a:p>
              <a:pPr algn="ctr" defTabSz="914309">
                <a:lnSpc>
                  <a:spcPct val="130000"/>
                </a:lnSpc>
              </a:pPr>
              <a:r>
                <a:rPr kumimoji="1" lang="zh-CN" altLang="en-US" sz="1333" kern="0" dirty="0">
                  <a:solidFill>
                    <a:schemeClr val="bg1"/>
                  </a:solidFill>
                  <a:cs typeface="+mn-ea"/>
                  <a:sym typeface="+mn-lt"/>
                </a:rPr>
                <a:t>白酒订单增幅</a:t>
              </a:r>
              <a:r>
                <a:rPr kumimoji="1" lang="en-US" altLang="zh-CN" sz="1333" kern="0" dirty="0">
                  <a:solidFill>
                    <a:schemeClr val="bg1"/>
                  </a:solidFill>
                  <a:cs typeface="+mn-ea"/>
                  <a:sym typeface="+mn-lt"/>
                </a:rPr>
                <a:t>31</a:t>
              </a:r>
              <a:r>
                <a:rPr kumimoji="1" lang="en-US" altLang="zh-CN" sz="1333" kern="0" dirty="0" smtClean="0">
                  <a:solidFill>
                    <a:schemeClr val="bg1"/>
                  </a:solidFill>
                  <a:cs typeface="+mn-ea"/>
                  <a:sym typeface="+mn-lt"/>
                </a:rPr>
                <a:t>%</a:t>
              </a:r>
              <a:r>
                <a:rPr kumimoji="1" lang="zh-CN" altLang="en-US" sz="1333" kern="0" dirty="0" smtClean="0">
                  <a:solidFill>
                    <a:schemeClr val="bg1"/>
                  </a:solidFill>
                  <a:cs typeface="+mn-ea"/>
                  <a:sym typeface="+mn-lt"/>
                </a:rPr>
                <a:t>；</a:t>
              </a:r>
              <a:endParaRPr kumimoji="1" lang="en-US" altLang="zh-CN" sz="1333" kern="0" dirty="0">
                <a:solidFill>
                  <a:schemeClr val="bg1"/>
                </a:solidFill>
                <a:cs typeface="+mn-ea"/>
                <a:sym typeface="+mn-lt"/>
              </a:endParaRPr>
            </a:p>
            <a:p>
              <a:pPr algn="ctr" defTabSz="914309">
                <a:lnSpc>
                  <a:spcPct val="130000"/>
                </a:lnSpc>
              </a:pPr>
              <a:r>
                <a:rPr kumimoji="1" lang="zh-CN" altLang="en-US" sz="1333" kern="0" dirty="0">
                  <a:solidFill>
                    <a:schemeClr val="bg1"/>
                  </a:solidFill>
                  <a:cs typeface="+mn-ea"/>
                  <a:sym typeface="+mn-lt"/>
                </a:rPr>
                <a:t>串串香订单增幅</a:t>
              </a:r>
              <a:r>
                <a:rPr kumimoji="1" lang="en-US" altLang="zh-CN" sz="1333" kern="0" dirty="0">
                  <a:solidFill>
                    <a:schemeClr val="bg1"/>
                  </a:solidFill>
                  <a:cs typeface="+mn-ea"/>
                  <a:sym typeface="+mn-lt"/>
                </a:rPr>
                <a:t>43</a:t>
              </a:r>
              <a:r>
                <a:rPr kumimoji="1" lang="en-US" altLang="zh-CN" sz="1333" kern="0" dirty="0" smtClean="0">
                  <a:solidFill>
                    <a:schemeClr val="bg1"/>
                  </a:solidFill>
                  <a:cs typeface="+mn-ea"/>
                  <a:sym typeface="+mn-lt"/>
                </a:rPr>
                <a:t>%</a:t>
              </a:r>
              <a:r>
                <a:rPr kumimoji="1" lang="zh-CN" altLang="en-US" sz="1333" kern="0" dirty="0" smtClean="0">
                  <a:solidFill>
                    <a:schemeClr val="bg1"/>
                  </a:solidFill>
                  <a:cs typeface="+mn-ea"/>
                  <a:sym typeface="+mn-lt"/>
                </a:rPr>
                <a:t>。</a:t>
              </a:r>
              <a:endParaRPr kumimoji="1" lang="zh-CN" altLang="en-US" sz="1333" kern="0" dirty="0">
                <a:solidFill>
                  <a:schemeClr val="bg1"/>
                </a:solidFill>
                <a:cs typeface="+mn-ea"/>
                <a:sym typeface="+mn-lt"/>
              </a:endParaRPr>
            </a:p>
            <a:p>
              <a:pPr algn="ctr" defTabSz="914309">
                <a:lnSpc>
                  <a:spcPct val="130000"/>
                </a:lnSpc>
              </a:pPr>
              <a:endParaRPr lang="en-US" altLang="zh-CN" sz="1333" kern="0" dirty="0" smtClean="0">
                <a:solidFill>
                  <a:schemeClr val="bg1"/>
                </a:solidFill>
                <a:cs typeface="+mn-ea"/>
                <a:sym typeface="+mn-lt"/>
              </a:endParaRPr>
            </a:p>
            <a:p>
              <a:pPr algn="ctr" defTabSz="914309">
                <a:lnSpc>
                  <a:spcPct val="130000"/>
                </a:lnSpc>
              </a:pPr>
              <a:endParaRPr lang="en-US" altLang="zh-CN" sz="1333" kern="0" dirty="0" smtClean="0">
                <a:solidFill>
                  <a:schemeClr val="bg1"/>
                </a:solidFill>
                <a:cs typeface="+mn-ea"/>
                <a:sym typeface="+mn-lt"/>
              </a:endParaRPr>
            </a:p>
            <a:p>
              <a:pPr algn="ctr" defTabSz="914309">
                <a:lnSpc>
                  <a:spcPct val="130000"/>
                </a:lnSpc>
              </a:pPr>
              <a:r>
                <a:rPr lang="zh-CN" altLang="en-US" sz="1333" kern="0" dirty="0" smtClean="0">
                  <a:solidFill>
                    <a:schemeClr val="bg1"/>
                  </a:solidFill>
                  <a:cs typeface="+mn-ea"/>
                  <a:sym typeface="+mn-lt"/>
                </a:rPr>
                <a:t>。</a:t>
              </a:r>
              <a:endParaRPr lang="zh-CN" altLang="en-US" sz="1333" kern="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6170157" y="2758448"/>
              <a:ext cx="2641027" cy="354995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09"/>
              <a:endParaRPr lang="zh-CN" altLang="en-US" sz="3200" kern="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6636082" y="2884161"/>
              <a:ext cx="1709177" cy="912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309"/>
              <a:r>
                <a:rPr lang="en-US" altLang="zh-CN" sz="5332" kern="0" dirty="0" smtClean="0">
                  <a:solidFill>
                    <a:schemeClr val="bg1"/>
                  </a:solidFill>
                  <a:cs typeface="+mn-ea"/>
                  <a:sym typeface="+mn-lt"/>
                </a:rPr>
                <a:t>72%</a:t>
              </a:r>
              <a:endParaRPr lang="zh-CN" altLang="en-US" sz="5332" kern="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cxnSp>
          <p:nvCxnSpPr>
            <p:cNvPr id="22" name="直接连接符 21"/>
            <p:cNvCxnSpPr/>
            <p:nvPr/>
          </p:nvCxnSpPr>
          <p:spPr>
            <a:xfrm>
              <a:off x="6856680" y="3819965"/>
              <a:ext cx="1267983" cy="0"/>
            </a:xfrm>
            <a:prstGeom prst="line">
              <a:avLst/>
            </a:prstGeom>
            <a:ln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文本框 22"/>
            <p:cNvSpPr txBox="1"/>
            <p:nvPr/>
          </p:nvSpPr>
          <p:spPr>
            <a:xfrm>
              <a:off x="6636082" y="3834171"/>
              <a:ext cx="1709177" cy="4205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309"/>
              <a:r>
                <a:rPr lang="zh-CN" altLang="en-US" sz="2133" kern="0" dirty="0">
                  <a:solidFill>
                    <a:schemeClr val="bg1"/>
                  </a:solidFill>
                  <a:cs typeface="+mn-ea"/>
                  <a:sym typeface="+mn-lt"/>
                </a:rPr>
                <a:t>啤酒</a:t>
              </a:r>
              <a:r>
                <a:rPr lang="zh-CN" altLang="en-US" sz="2133" kern="0" dirty="0" smtClean="0">
                  <a:solidFill>
                    <a:schemeClr val="bg1"/>
                  </a:solidFill>
                  <a:cs typeface="+mn-ea"/>
                  <a:sym typeface="+mn-lt"/>
                </a:rPr>
                <a:t>增幅</a:t>
              </a:r>
              <a:r>
                <a:rPr lang="en-US" altLang="zh-CN" sz="2133" kern="0" dirty="0" smtClean="0">
                  <a:solidFill>
                    <a:schemeClr val="bg1"/>
                  </a:solidFill>
                  <a:cs typeface="+mn-ea"/>
                  <a:sym typeface="+mn-lt"/>
                </a:rPr>
                <a:t> </a:t>
              </a:r>
              <a:endParaRPr lang="zh-CN" altLang="en-US" sz="2133" kern="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24" name="矩形 55"/>
            <p:cNvSpPr/>
            <p:nvPr/>
          </p:nvSpPr>
          <p:spPr>
            <a:xfrm>
              <a:off x="6407508" y="4340754"/>
              <a:ext cx="2166326" cy="115903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14309">
                <a:lnSpc>
                  <a:spcPct val="130000"/>
                </a:lnSpc>
              </a:pPr>
              <a:r>
                <a:rPr lang="zh-CN" altLang="en-US" sz="1333" kern="0" dirty="0" smtClean="0">
                  <a:solidFill>
                    <a:schemeClr val="bg1"/>
                  </a:solidFill>
                  <a:cs typeface="+mn-ea"/>
                  <a:sym typeface="+mn-lt"/>
                </a:rPr>
                <a:t>送出</a:t>
              </a:r>
              <a:r>
                <a:rPr lang="en-US" altLang="zh-CN" sz="1333" kern="0" dirty="0" smtClean="0">
                  <a:solidFill>
                    <a:schemeClr val="bg1"/>
                  </a:solidFill>
                  <a:cs typeface="+mn-ea"/>
                  <a:sym typeface="+mn-lt"/>
                </a:rPr>
                <a:t>28</a:t>
              </a:r>
              <a:r>
                <a:rPr lang="zh-CN" altLang="en-US" sz="1333" kern="0" dirty="0" smtClean="0">
                  <a:solidFill>
                    <a:schemeClr val="bg1"/>
                  </a:solidFill>
                  <a:cs typeface="+mn-ea"/>
                  <a:sym typeface="+mn-lt"/>
                </a:rPr>
                <a:t>万瓶啤酒；</a:t>
              </a:r>
              <a:endParaRPr lang="en-US" altLang="zh-CN" sz="1333" kern="0" dirty="0" smtClean="0">
                <a:solidFill>
                  <a:schemeClr val="bg1"/>
                </a:solidFill>
                <a:cs typeface="+mn-ea"/>
                <a:sym typeface="+mn-lt"/>
              </a:endParaRPr>
            </a:p>
            <a:p>
              <a:pPr algn="ctr" defTabSz="914309">
                <a:lnSpc>
                  <a:spcPct val="130000"/>
                </a:lnSpc>
              </a:pPr>
              <a:r>
                <a:rPr lang="zh-CN" altLang="en-US" sz="1333" kern="0" dirty="0">
                  <a:solidFill>
                    <a:schemeClr val="bg1"/>
                  </a:solidFill>
                  <a:cs typeface="+mn-ea"/>
                  <a:sym typeface="+mn-lt"/>
                </a:rPr>
                <a:t>白酒订单涨幅为</a:t>
              </a:r>
              <a:r>
                <a:rPr lang="en-US" altLang="zh-CN" sz="1333" kern="0" dirty="0">
                  <a:solidFill>
                    <a:schemeClr val="bg1"/>
                  </a:solidFill>
                  <a:cs typeface="+mn-ea"/>
                  <a:sym typeface="+mn-lt"/>
                </a:rPr>
                <a:t>31.45</a:t>
              </a:r>
              <a:r>
                <a:rPr lang="en-US" altLang="zh-CN" sz="1333" kern="0" dirty="0" smtClean="0">
                  <a:solidFill>
                    <a:schemeClr val="bg1"/>
                  </a:solidFill>
                  <a:cs typeface="+mn-ea"/>
                  <a:sym typeface="+mn-lt"/>
                </a:rPr>
                <a:t>%</a:t>
              </a:r>
              <a:r>
                <a:rPr lang="zh-CN" altLang="en-US" sz="1333" kern="0" dirty="0" smtClean="0">
                  <a:solidFill>
                    <a:schemeClr val="bg1"/>
                  </a:solidFill>
                  <a:cs typeface="+mn-ea"/>
                  <a:sym typeface="+mn-lt"/>
                </a:rPr>
                <a:t>；</a:t>
              </a:r>
              <a:endParaRPr lang="en-US" altLang="zh-CN" sz="1333" kern="0" dirty="0" smtClean="0">
                <a:solidFill>
                  <a:schemeClr val="bg1"/>
                </a:solidFill>
                <a:cs typeface="+mn-ea"/>
                <a:sym typeface="+mn-lt"/>
              </a:endParaRPr>
            </a:p>
            <a:p>
              <a:pPr algn="ctr" defTabSz="914309">
                <a:lnSpc>
                  <a:spcPct val="130000"/>
                </a:lnSpc>
              </a:pPr>
              <a:r>
                <a:rPr lang="zh-CN" altLang="en-US" sz="1333" kern="0" dirty="0">
                  <a:solidFill>
                    <a:schemeClr val="bg1"/>
                  </a:solidFill>
                  <a:cs typeface="+mn-ea"/>
                  <a:sym typeface="+mn-lt"/>
                </a:rPr>
                <a:t>开幕</a:t>
              </a:r>
              <a:r>
                <a:rPr lang="zh-CN" altLang="en-US" sz="1333" kern="0" dirty="0" smtClean="0">
                  <a:solidFill>
                    <a:schemeClr val="bg1"/>
                  </a:solidFill>
                  <a:cs typeface="+mn-ea"/>
                  <a:sym typeface="+mn-lt"/>
                </a:rPr>
                <a:t>七天，国产啤酒销量上升</a:t>
              </a:r>
              <a:r>
                <a:rPr lang="en-US" altLang="zh-CN" sz="1333" kern="0" dirty="0" smtClean="0">
                  <a:solidFill>
                    <a:schemeClr val="bg1"/>
                  </a:solidFill>
                  <a:cs typeface="+mn-ea"/>
                  <a:sym typeface="+mn-lt"/>
                </a:rPr>
                <a:t>385%</a:t>
              </a:r>
              <a:r>
                <a:rPr lang="zh-CN" altLang="en-US" sz="1333" kern="0" dirty="0" smtClean="0">
                  <a:solidFill>
                    <a:schemeClr val="bg1"/>
                  </a:solidFill>
                  <a:cs typeface="+mn-ea"/>
                  <a:sym typeface="+mn-lt"/>
                </a:rPr>
                <a:t>。</a:t>
              </a:r>
              <a:endParaRPr lang="zh-CN" altLang="en-US" sz="1333" kern="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25" name="矩形 24"/>
          <p:cNvSpPr/>
          <p:nvPr/>
        </p:nvSpPr>
        <p:spPr>
          <a:xfrm>
            <a:off x="8945317" y="2767422"/>
            <a:ext cx="2641027" cy="3549955"/>
          </a:xfrm>
          <a:prstGeom prst="rect">
            <a:avLst/>
          </a:prstGeom>
          <a:blipFill dpi="0" rotWithShape="1">
            <a:blip r:embed="rId3"/>
            <a:srcRect/>
            <a:tile tx="0" ty="0" sx="40000" sy="4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09"/>
            <a:endParaRPr lang="zh-CN" altLang="en-US" sz="3200" kern="0">
              <a:solidFill>
                <a:sysClr val="windowText" lastClr="000000"/>
              </a:solidFill>
              <a:cs typeface="+mn-ea"/>
              <a:sym typeface="+mn-lt"/>
            </a:endParaRPr>
          </a:p>
        </p:txBody>
      </p:sp>
      <p:cxnSp>
        <p:nvCxnSpPr>
          <p:cNvPr id="27" name="直接连接符 21"/>
          <p:cNvCxnSpPr/>
          <p:nvPr/>
        </p:nvCxnSpPr>
        <p:spPr>
          <a:xfrm>
            <a:off x="9631840" y="3819965"/>
            <a:ext cx="1267983" cy="0"/>
          </a:xfrm>
          <a:prstGeom prst="line">
            <a:avLst/>
          </a:prstGeom>
          <a:ln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矩形 55"/>
          <p:cNvSpPr/>
          <p:nvPr/>
        </p:nvSpPr>
        <p:spPr>
          <a:xfrm>
            <a:off x="1975826" y="1255542"/>
            <a:ext cx="8863364" cy="11992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defTabSz="914309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 smtClean="0"/>
              <a:t>各外卖网站数据</a:t>
            </a:r>
            <a:r>
              <a:rPr lang="zh-CN" altLang="en-US" sz="1400" dirty="0"/>
              <a:t>显示，世界杯前两日，新零售夜宵战队场均售出近</a:t>
            </a:r>
            <a:r>
              <a:rPr lang="en-US" altLang="zh-CN" sz="1400" dirty="0"/>
              <a:t>600</a:t>
            </a:r>
            <a:r>
              <a:rPr lang="zh-CN" altLang="en-US" sz="1400" dirty="0"/>
              <a:t>万只小</a:t>
            </a:r>
            <a:r>
              <a:rPr lang="zh-CN" altLang="en-US" sz="1400" dirty="0" smtClean="0"/>
              <a:t>龙虾，还创造</a:t>
            </a:r>
            <a:r>
              <a:rPr lang="zh-CN" altLang="en-US" sz="1400" dirty="0"/>
              <a:t>了场均配送</a:t>
            </a:r>
            <a:r>
              <a:rPr lang="en-US" altLang="zh-CN" sz="1400" dirty="0"/>
              <a:t>305</a:t>
            </a:r>
            <a:r>
              <a:rPr lang="zh-CN" altLang="en-US" sz="1400" dirty="0"/>
              <a:t>万只小龙虾的</a:t>
            </a:r>
            <a:r>
              <a:rPr lang="zh-CN" altLang="en-US" sz="1400" dirty="0" smtClean="0"/>
              <a:t>新纪录，某网站用户平均每秒下单</a:t>
            </a:r>
            <a:r>
              <a:rPr lang="en-US" altLang="zh-CN" sz="1400" dirty="0" smtClean="0"/>
              <a:t>484</a:t>
            </a:r>
            <a:r>
              <a:rPr lang="zh-CN" altLang="en-US" sz="1400" dirty="0" smtClean="0"/>
              <a:t>只小龙虾。</a:t>
            </a:r>
            <a:endParaRPr lang="en-US" altLang="zh-CN" sz="1400" dirty="0" smtClean="0"/>
          </a:p>
          <a:p>
            <a:pPr marL="285750" indent="-285750" defTabSz="914309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333" kern="0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+mn-ea"/>
                <a:sym typeface="+mn-lt"/>
              </a:rPr>
              <a:t>世界杯</a:t>
            </a:r>
            <a:r>
              <a:rPr lang="zh-CN" altLang="en-US" sz="1333" kern="0" dirty="0">
                <a:solidFill>
                  <a:schemeClr val="tx1">
                    <a:lumMod val="95000"/>
                    <a:lumOff val="5000"/>
                  </a:schemeClr>
                </a:solidFill>
                <a:cs typeface="+mn-ea"/>
                <a:sym typeface="+mn-lt"/>
              </a:rPr>
              <a:t>首夜下单外卖的消费者以</a:t>
            </a:r>
            <a:r>
              <a:rPr lang="en-US" altLang="zh-CN" sz="1333" kern="0" dirty="0">
                <a:solidFill>
                  <a:schemeClr val="tx1">
                    <a:lumMod val="95000"/>
                    <a:lumOff val="5000"/>
                  </a:schemeClr>
                </a:solidFill>
                <a:cs typeface="+mn-ea"/>
                <a:sym typeface="+mn-lt"/>
              </a:rPr>
              <a:t>90</a:t>
            </a:r>
            <a:r>
              <a:rPr lang="zh-CN" altLang="en-US" sz="1333" kern="0" dirty="0">
                <a:solidFill>
                  <a:schemeClr val="tx1">
                    <a:lumMod val="95000"/>
                    <a:lumOff val="5000"/>
                  </a:schemeClr>
                </a:solidFill>
                <a:cs typeface="+mn-ea"/>
                <a:sym typeface="+mn-lt"/>
              </a:rPr>
              <a:t>后为主，占比超过</a:t>
            </a:r>
            <a:r>
              <a:rPr lang="en-US" altLang="zh-CN" sz="1333" kern="0" dirty="0">
                <a:solidFill>
                  <a:schemeClr val="tx1">
                    <a:lumMod val="95000"/>
                    <a:lumOff val="5000"/>
                  </a:schemeClr>
                </a:solidFill>
                <a:cs typeface="+mn-ea"/>
                <a:sym typeface="+mn-lt"/>
              </a:rPr>
              <a:t>63%</a:t>
            </a:r>
            <a:r>
              <a:rPr lang="zh-CN" altLang="en-US" sz="1333" kern="0" dirty="0">
                <a:solidFill>
                  <a:schemeClr val="tx1">
                    <a:lumMod val="95000"/>
                    <a:lumOff val="5000"/>
                  </a:schemeClr>
                </a:solidFill>
                <a:cs typeface="+mn-ea"/>
                <a:sym typeface="+mn-lt"/>
              </a:rPr>
              <a:t>。另外，</a:t>
            </a:r>
            <a:r>
              <a:rPr lang="en-US" altLang="zh-CN" sz="1333" kern="0" dirty="0">
                <a:solidFill>
                  <a:schemeClr val="tx1">
                    <a:lumMod val="95000"/>
                    <a:lumOff val="5000"/>
                  </a:schemeClr>
                </a:solidFill>
                <a:cs typeface="+mn-ea"/>
                <a:sym typeface="+mn-lt"/>
              </a:rPr>
              <a:t>80</a:t>
            </a:r>
            <a:r>
              <a:rPr lang="zh-CN" altLang="en-US" sz="1333" kern="0" dirty="0">
                <a:solidFill>
                  <a:schemeClr val="tx1">
                    <a:lumMod val="95000"/>
                    <a:lumOff val="5000"/>
                  </a:schemeClr>
                </a:solidFill>
                <a:cs typeface="+mn-ea"/>
                <a:sym typeface="+mn-lt"/>
              </a:rPr>
              <a:t>后消费者占比约</a:t>
            </a:r>
            <a:r>
              <a:rPr lang="en-US" altLang="zh-CN" sz="1333" kern="0" dirty="0">
                <a:solidFill>
                  <a:schemeClr val="tx1">
                    <a:lumMod val="95000"/>
                    <a:lumOff val="5000"/>
                  </a:schemeClr>
                </a:solidFill>
                <a:cs typeface="+mn-ea"/>
                <a:sym typeface="+mn-lt"/>
              </a:rPr>
              <a:t>27.37</a:t>
            </a:r>
            <a:r>
              <a:rPr lang="en-US" altLang="zh-CN" sz="1333" kern="0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+mn-ea"/>
                <a:sym typeface="+mn-lt"/>
              </a:rPr>
              <a:t>%</a:t>
            </a:r>
            <a:r>
              <a:rPr lang="zh-CN" altLang="en-US" sz="1333" kern="0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+mn-ea"/>
                <a:sym typeface="+mn-lt"/>
              </a:rPr>
              <a:t>。</a:t>
            </a:r>
            <a:endParaRPr lang="en-US" altLang="zh-CN" sz="1333" kern="0" dirty="0" smtClean="0">
              <a:solidFill>
                <a:schemeClr val="tx1">
                  <a:lumMod val="95000"/>
                  <a:lumOff val="5000"/>
                </a:schemeClr>
              </a:solidFill>
              <a:cs typeface="+mn-ea"/>
              <a:sym typeface="+mn-lt"/>
            </a:endParaRPr>
          </a:p>
          <a:p>
            <a:pPr marL="285750" indent="-285750" defTabSz="914309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 smtClean="0"/>
              <a:t>催生“品虾师”职业，最高年薪</a:t>
            </a:r>
            <a:r>
              <a:rPr lang="en-US" altLang="zh-CN" sz="1400" dirty="0" smtClean="0"/>
              <a:t>60</a:t>
            </a:r>
            <a:r>
              <a:rPr lang="zh-CN" altLang="en-US" sz="1400" dirty="0" smtClean="0"/>
              <a:t>万。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245659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>
            <a:off x="1355198" y="2021227"/>
            <a:ext cx="2389029" cy="4332990"/>
            <a:chOff x="5112944" y="1725864"/>
            <a:chExt cx="1969652" cy="4151408"/>
          </a:xfrm>
        </p:grpSpPr>
        <p:sp>
          <p:nvSpPr>
            <p:cNvPr id="20" name="矩形 19"/>
            <p:cNvSpPr/>
            <p:nvPr/>
          </p:nvSpPr>
          <p:spPr>
            <a:xfrm>
              <a:off x="5112944" y="2302062"/>
              <a:ext cx="45719" cy="193966"/>
            </a:xfrm>
            <a:prstGeom prst="rect">
              <a:avLst/>
            </a:prstGeom>
            <a:solidFill>
              <a:srgbClr val="404040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5112944" y="2708920"/>
              <a:ext cx="50084" cy="144016"/>
            </a:xfrm>
            <a:prstGeom prst="rect">
              <a:avLst/>
            </a:prstGeom>
            <a:solidFill>
              <a:srgbClr val="404040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5112944" y="3018876"/>
              <a:ext cx="50084" cy="144016"/>
            </a:xfrm>
            <a:prstGeom prst="rect">
              <a:avLst/>
            </a:prstGeom>
            <a:solidFill>
              <a:srgbClr val="404040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3" name="圆角矩形 22"/>
            <p:cNvSpPr/>
            <p:nvPr/>
          </p:nvSpPr>
          <p:spPr>
            <a:xfrm>
              <a:off x="5138380" y="1772816"/>
              <a:ext cx="1944216" cy="4104456"/>
            </a:xfrm>
            <a:prstGeom prst="roundRect">
              <a:avLst>
                <a:gd name="adj" fmla="val 11496"/>
              </a:avLst>
            </a:prstGeom>
            <a:solidFill>
              <a:srgbClr val="404040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4" name="椭圆 23"/>
            <p:cNvSpPr/>
            <p:nvPr/>
          </p:nvSpPr>
          <p:spPr>
            <a:xfrm>
              <a:off x="6065856" y="1911808"/>
              <a:ext cx="72008" cy="72008"/>
            </a:xfrm>
            <a:prstGeom prst="ellipse">
              <a:avLst/>
            </a:prstGeom>
            <a:solidFill>
              <a:srgbClr val="D9D9D9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5" name="圆角矩形 24"/>
            <p:cNvSpPr/>
            <p:nvPr/>
          </p:nvSpPr>
          <p:spPr>
            <a:xfrm>
              <a:off x="5907102" y="2084520"/>
              <a:ext cx="399004" cy="48336"/>
            </a:xfrm>
            <a:prstGeom prst="roundRect">
              <a:avLst>
                <a:gd name="adj" fmla="val 50000"/>
              </a:avLst>
            </a:prstGeom>
            <a:solidFill>
              <a:srgbClr val="D9D9D9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>
              <a:off x="6584396" y="1725864"/>
              <a:ext cx="252000" cy="46952"/>
            </a:xfrm>
            <a:prstGeom prst="rect">
              <a:avLst/>
            </a:prstGeom>
            <a:solidFill>
              <a:srgbClr val="404040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7" name="椭圆 26"/>
            <p:cNvSpPr/>
            <p:nvPr/>
          </p:nvSpPr>
          <p:spPr>
            <a:xfrm>
              <a:off x="5915980" y="5414334"/>
              <a:ext cx="360040" cy="360040"/>
            </a:xfrm>
            <a:prstGeom prst="ellipse">
              <a:avLst/>
            </a:prstGeom>
            <a:solidFill>
              <a:srgbClr val="404040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8" name="矩形 27"/>
            <p:cNvSpPr/>
            <p:nvPr/>
          </p:nvSpPr>
          <p:spPr>
            <a:xfrm>
              <a:off x="5250954" y="2276872"/>
              <a:ext cx="1728192" cy="309634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pic>
        <p:nvPicPr>
          <p:cNvPr id="33" name="图片 3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32" r="25303"/>
          <a:stretch/>
        </p:blipFill>
        <p:spPr>
          <a:xfrm>
            <a:off x="1587334" y="2664895"/>
            <a:ext cx="1934677" cy="3115737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672897" y="2964333"/>
            <a:ext cx="623817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600" b="1" dirty="0">
                <a:solidFill>
                  <a:schemeClr val="accent2"/>
                </a:solidFill>
              </a:rPr>
              <a:t>！</a:t>
            </a: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4294967295"/>
          </p:nvPr>
        </p:nvSpPr>
        <p:spPr>
          <a:xfrm>
            <a:off x="869736" y="572879"/>
            <a:ext cx="4358246" cy="535531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 smtClean="0">
                <a:latin typeface="+mn-ea"/>
                <a:ea typeface="+mn-ea"/>
              </a:rPr>
              <a:t>618</a:t>
            </a:r>
            <a:r>
              <a:rPr lang="zh-CN" altLang="en-US" dirty="0" smtClean="0">
                <a:latin typeface="+mn-ea"/>
                <a:ea typeface="+mn-ea"/>
              </a:rPr>
              <a:t>遇上世界杯</a:t>
            </a:r>
            <a:endParaRPr lang="zh-CN" altLang="en-US" baseline="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29235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3890" y="2015862"/>
            <a:ext cx="4721528" cy="3937028"/>
          </a:xfrm>
          <a:prstGeom prst="rect">
            <a:avLst/>
          </a:prstGeom>
        </p:spPr>
      </p:pic>
      <p:sp>
        <p:nvSpPr>
          <p:cNvPr id="23" name="标题 2"/>
          <p:cNvSpPr>
            <a:spLocks noGrp="1"/>
          </p:cNvSpPr>
          <p:nvPr>
            <p:ph type="title" idx="4294967295"/>
          </p:nvPr>
        </p:nvSpPr>
        <p:spPr>
          <a:xfrm>
            <a:off x="269508" y="487895"/>
            <a:ext cx="4381406" cy="424732"/>
          </a:xfrm>
          <a:prstGeom prst="rect">
            <a:avLst/>
          </a:prstGeom>
        </p:spPr>
        <p:txBody>
          <a:bodyPr/>
          <a:lstStyle/>
          <a:p>
            <a:pPr algn="r"/>
            <a:r>
              <a:rPr lang="zh-CN" altLang="en-US" sz="2400" dirty="0" smtClean="0">
                <a:latin typeface="+mn-ea"/>
                <a:ea typeface="+mn-ea"/>
              </a:rPr>
              <a:t>意想不到</a:t>
            </a:r>
            <a:r>
              <a:rPr lang="en-US" altLang="zh-CN" sz="2400" dirty="0" smtClean="0">
                <a:latin typeface="+mn-ea"/>
                <a:ea typeface="+mn-ea"/>
              </a:rPr>
              <a:t>——  </a:t>
            </a:r>
            <a:r>
              <a:rPr lang="zh-CN" altLang="en-US" sz="5400" dirty="0" smtClean="0">
                <a:latin typeface="+mn-ea"/>
                <a:ea typeface="+mn-ea"/>
              </a:rPr>
              <a:t>洗碗机</a:t>
            </a:r>
            <a:endParaRPr lang="zh-CN" altLang="en-US" sz="5400" dirty="0">
              <a:latin typeface="+mn-ea"/>
              <a:ea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399"/>
          <a:stretch/>
        </p:blipFill>
        <p:spPr>
          <a:xfrm>
            <a:off x="4023360" y="2212434"/>
            <a:ext cx="2011680" cy="2414693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3975233" y="2202809"/>
            <a:ext cx="4350619" cy="2424318"/>
          </a:xfrm>
          <a:prstGeom prst="rect">
            <a:avLst/>
          </a:prstGeom>
          <a:solidFill>
            <a:srgbClr val="95BC49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732952" y="2191617"/>
            <a:ext cx="2641027" cy="250551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09"/>
            <a:endParaRPr lang="zh-CN" altLang="en-US" sz="3200" kern="0">
              <a:solidFill>
                <a:sysClr val="windowText" lastClr="000000"/>
              </a:solidFill>
              <a:cs typeface="+mn-ea"/>
              <a:sym typeface="+mn-lt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6035041" y="2317330"/>
            <a:ext cx="2021304" cy="9128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09"/>
            <a:r>
              <a:rPr lang="en-US" altLang="zh-CN" sz="5332" kern="0" dirty="0" smtClean="0">
                <a:solidFill>
                  <a:schemeClr val="bg1"/>
                </a:solidFill>
                <a:cs typeface="+mn-ea"/>
                <a:sym typeface="+mn-lt"/>
              </a:rPr>
              <a:t>194%</a:t>
            </a:r>
            <a:endParaRPr lang="zh-CN" altLang="en-US" sz="5332" kern="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cxnSp>
        <p:nvCxnSpPr>
          <p:cNvPr id="25" name="直接连接符 21"/>
          <p:cNvCxnSpPr/>
          <p:nvPr/>
        </p:nvCxnSpPr>
        <p:spPr>
          <a:xfrm>
            <a:off x="6419475" y="3253134"/>
            <a:ext cx="1267983" cy="0"/>
          </a:xfrm>
          <a:prstGeom prst="line">
            <a:avLst/>
          </a:prstGeom>
          <a:ln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6198877" y="3267340"/>
            <a:ext cx="1709177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09"/>
            <a:r>
              <a:rPr lang="zh-CN" altLang="en-US" sz="2133" kern="0" dirty="0">
                <a:solidFill>
                  <a:schemeClr val="bg1"/>
                </a:solidFill>
                <a:cs typeface="+mn-ea"/>
                <a:sym typeface="+mn-lt"/>
              </a:rPr>
              <a:t>同期</a:t>
            </a:r>
            <a:r>
              <a:rPr lang="zh-CN" altLang="en-US" sz="2133" kern="0" dirty="0" smtClean="0">
                <a:solidFill>
                  <a:schemeClr val="bg1"/>
                </a:solidFill>
                <a:cs typeface="+mn-ea"/>
                <a:sym typeface="+mn-lt"/>
              </a:rPr>
              <a:t>增幅</a:t>
            </a:r>
            <a:r>
              <a:rPr lang="en-US" altLang="zh-CN" sz="2133" kern="0" dirty="0" smtClean="0">
                <a:solidFill>
                  <a:schemeClr val="bg1"/>
                </a:solidFill>
                <a:cs typeface="+mn-ea"/>
                <a:sym typeface="+mn-lt"/>
              </a:rPr>
              <a:t> </a:t>
            </a:r>
            <a:endParaRPr lang="zh-CN" altLang="en-US" sz="2133" kern="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8" name="矩形 55"/>
          <p:cNvSpPr/>
          <p:nvPr/>
        </p:nvSpPr>
        <p:spPr>
          <a:xfrm>
            <a:off x="5970302" y="3863560"/>
            <a:ext cx="2166326" cy="11590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309">
              <a:lnSpc>
                <a:spcPct val="130000"/>
              </a:lnSpc>
            </a:pPr>
            <a:r>
              <a:rPr kumimoji="1" lang="zh-CN" altLang="en-US" sz="1333" kern="0" dirty="0" smtClean="0">
                <a:solidFill>
                  <a:schemeClr val="bg1"/>
                </a:solidFill>
                <a:cs typeface="+mn-ea"/>
                <a:sym typeface="+mn-lt"/>
              </a:rPr>
              <a:t>惠州男球迷最贴心</a:t>
            </a:r>
            <a:endParaRPr kumimoji="1" lang="zh-CN" altLang="en-US" sz="1333" kern="0" dirty="0">
              <a:solidFill>
                <a:schemeClr val="bg1"/>
              </a:solidFill>
              <a:cs typeface="+mn-ea"/>
              <a:sym typeface="+mn-lt"/>
            </a:endParaRPr>
          </a:p>
          <a:p>
            <a:pPr algn="ctr" defTabSz="914309">
              <a:lnSpc>
                <a:spcPct val="130000"/>
              </a:lnSpc>
            </a:pPr>
            <a:endParaRPr lang="en-US" altLang="zh-CN" sz="1333" kern="0" dirty="0" smtClean="0">
              <a:solidFill>
                <a:schemeClr val="bg1"/>
              </a:solidFill>
              <a:cs typeface="+mn-ea"/>
              <a:sym typeface="+mn-lt"/>
            </a:endParaRPr>
          </a:p>
          <a:p>
            <a:pPr algn="ctr" defTabSz="914309">
              <a:lnSpc>
                <a:spcPct val="130000"/>
              </a:lnSpc>
            </a:pPr>
            <a:endParaRPr lang="en-US" altLang="zh-CN" sz="1333" kern="0" dirty="0" smtClean="0">
              <a:solidFill>
                <a:schemeClr val="bg1"/>
              </a:solidFill>
              <a:cs typeface="+mn-ea"/>
              <a:sym typeface="+mn-lt"/>
            </a:endParaRPr>
          </a:p>
          <a:p>
            <a:pPr algn="ctr" defTabSz="914309">
              <a:lnSpc>
                <a:spcPct val="130000"/>
              </a:lnSpc>
            </a:pPr>
            <a:r>
              <a:rPr lang="zh-CN" altLang="en-US" sz="1333" kern="0" dirty="0" smtClean="0">
                <a:solidFill>
                  <a:schemeClr val="bg1"/>
                </a:solidFill>
                <a:cs typeface="+mn-ea"/>
                <a:sym typeface="+mn-lt"/>
              </a:rPr>
              <a:t>。</a:t>
            </a:r>
            <a:endParaRPr lang="zh-CN" altLang="en-US" sz="1333" kern="0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07893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图片 36"/>
          <p:cNvPicPr>
            <a:picLocks noChangeAspect="1"/>
          </p:cNvPicPr>
          <p:nvPr/>
        </p:nvPicPr>
        <p:blipFill rotWithShape="1">
          <a:blip r:embed="rId2"/>
          <a:srcRect l="27003" r="27052" b="9880"/>
          <a:stretch/>
        </p:blipFill>
        <p:spPr>
          <a:xfrm>
            <a:off x="-27174" y="-9728"/>
            <a:ext cx="12179030" cy="6867728"/>
          </a:xfrm>
          <a:prstGeom prst="rect">
            <a:avLst/>
          </a:prstGeom>
        </p:spPr>
      </p:pic>
      <p:cxnSp>
        <p:nvCxnSpPr>
          <p:cNvPr id="24" name="直接连接符 23"/>
          <p:cNvCxnSpPr/>
          <p:nvPr/>
        </p:nvCxnSpPr>
        <p:spPr>
          <a:xfrm>
            <a:off x="3392641" y="3189186"/>
            <a:ext cx="1036125" cy="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组合 24"/>
          <p:cNvGrpSpPr/>
          <p:nvPr/>
        </p:nvGrpSpPr>
        <p:grpSpPr>
          <a:xfrm>
            <a:off x="1318661" y="1950118"/>
            <a:ext cx="2081327" cy="1478882"/>
            <a:chOff x="1681811" y="1897363"/>
            <a:chExt cx="2433203" cy="1728907"/>
          </a:xfrm>
        </p:grpSpPr>
        <p:sp>
          <p:nvSpPr>
            <p:cNvPr id="26" name="圆角矩形 25"/>
            <p:cNvSpPr/>
            <p:nvPr/>
          </p:nvSpPr>
          <p:spPr>
            <a:xfrm>
              <a:off x="1681811" y="3057583"/>
              <a:ext cx="2385509" cy="568687"/>
            </a:xfrm>
            <a:prstGeom prst="roundRect">
              <a:avLst>
                <a:gd name="adj" fmla="val 7843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78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/>
                </a:rPr>
                <a:t>2014</a:t>
              </a:r>
              <a:endPara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/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2092580" y="1897363"/>
              <a:ext cx="2022434" cy="10794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68578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54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ea"/>
                </a:rPr>
                <a:t>75</a:t>
              </a:r>
              <a:r>
                <a:rPr kumimoji="0" lang="zh-CN" altLang="en-US" sz="54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ea"/>
                </a:rPr>
                <a:t>亿</a:t>
              </a:r>
              <a:endParaRPr kumimoji="0" lang="zh-CN" altLang="en-US" sz="5400" b="1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ea"/>
              </a:endParaRPr>
            </a:p>
          </p:txBody>
        </p:sp>
      </p:grpSp>
      <p:cxnSp>
        <p:nvCxnSpPr>
          <p:cNvPr id="29" name="直接连接符 28"/>
          <p:cNvCxnSpPr/>
          <p:nvPr/>
        </p:nvCxnSpPr>
        <p:spPr>
          <a:xfrm flipH="1">
            <a:off x="8080727" y="3189186"/>
            <a:ext cx="1036125" cy="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组合 29"/>
          <p:cNvGrpSpPr/>
          <p:nvPr/>
        </p:nvGrpSpPr>
        <p:grpSpPr>
          <a:xfrm>
            <a:off x="9029957" y="1950118"/>
            <a:ext cx="2156360" cy="1478882"/>
            <a:chOff x="2092580" y="1897363"/>
            <a:chExt cx="2520923" cy="1728907"/>
          </a:xfrm>
        </p:grpSpPr>
        <p:sp>
          <p:nvSpPr>
            <p:cNvPr id="31" name="圆角矩形 30"/>
            <p:cNvSpPr/>
            <p:nvPr/>
          </p:nvSpPr>
          <p:spPr>
            <a:xfrm>
              <a:off x="2197183" y="3057583"/>
              <a:ext cx="2335493" cy="568687"/>
            </a:xfrm>
            <a:prstGeom prst="roundRect">
              <a:avLst>
                <a:gd name="adj" fmla="val 7843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78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/>
                </a:rPr>
                <a:t>2018</a:t>
              </a:r>
              <a:endPara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/>
              </a:endParaRP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2092580" y="1897363"/>
              <a:ext cx="2520923" cy="10794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68578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54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ea"/>
                </a:rPr>
                <a:t>119</a:t>
              </a:r>
              <a:r>
                <a:rPr kumimoji="0" lang="zh-CN" altLang="en-US" sz="54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ea"/>
                </a:rPr>
                <a:t>亿</a:t>
              </a:r>
              <a:endParaRPr kumimoji="0" lang="zh-CN" altLang="en-US" sz="5400" b="1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ea"/>
              </a:endParaRPr>
            </a:p>
          </p:txBody>
        </p:sp>
      </p:grpSp>
      <p:sp>
        <p:nvSpPr>
          <p:cNvPr id="2" name="椭圆 1"/>
          <p:cNvSpPr/>
          <p:nvPr/>
        </p:nvSpPr>
        <p:spPr>
          <a:xfrm>
            <a:off x="3359191" y="-873760"/>
            <a:ext cx="5801895" cy="580189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zh-CN" sz="96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156%</a:t>
            </a:r>
          </a:p>
          <a:p>
            <a:pPr algn="ctr"/>
            <a:r>
              <a:rPr lang="zh-CN" altLang="en-US" sz="3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增幅</a:t>
            </a:r>
            <a:endParaRPr lang="zh-CN" altLang="en-US" sz="32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869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图表 13"/>
          <p:cNvGraphicFramePr/>
          <p:nvPr>
            <p:extLst/>
          </p:nvPr>
        </p:nvGraphicFramePr>
        <p:xfrm>
          <a:off x="506935" y="425528"/>
          <a:ext cx="11130684" cy="599797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2" name="组合 1"/>
          <p:cNvGrpSpPr/>
          <p:nvPr/>
        </p:nvGrpSpPr>
        <p:grpSpPr>
          <a:xfrm>
            <a:off x="7582837" y="2604949"/>
            <a:ext cx="4021247" cy="2974841"/>
            <a:chOff x="465948" y="1748524"/>
            <a:chExt cx="4021247" cy="2974841"/>
          </a:xfrm>
          <a:solidFill>
            <a:schemeClr val="tx1"/>
          </a:solidFill>
        </p:grpSpPr>
        <p:cxnSp>
          <p:nvCxnSpPr>
            <p:cNvPr id="8" name="直接连接符 7"/>
            <p:cNvCxnSpPr/>
            <p:nvPr/>
          </p:nvCxnSpPr>
          <p:spPr>
            <a:xfrm>
              <a:off x="1758568" y="2258676"/>
              <a:ext cx="2338116" cy="1300079"/>
            </a:xfrm>
            <a:prstGeom prst="line">
              <a:avLst/>
            </a:prstGeom>
            <a:grpFill/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椭圆 5"/>
            <p:cNvSpPr/>
            <p:nvPr/>
          </p:nvSpPr>
          <p:spPr>
            <a:xfrm>
              <a:off x="1427937" y="2208571"/>
              <a:ext cx="2219230" cy="221923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scene3d>
              <a:camera prst="isometricTopUp"/>
              <a:lightRig rig="threePt" dir="t"/>
            </a:scene3d>
            <a:sp3d>
              <a:bevelT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7" name="直接连接符 16"/>
            <p:cNvCxnSpPr/>
            <p:nvPr/>
          </p:nvCxnSpPr>
          <p:spPr>
            <a:xfrm flipH="1">
              <a:off x="918361" y="2469316"/>
              <a:ext cx="455117" cy="1831309"/>
            </a:xfrm>
            <a:prstGeom prst="line">
              <a:avLst/>
            </a:prstGeom>
            <a:grpFill/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椭圆 9"/>
            <p:cNvSpPr/>
            <p:nvPr/>
          </p:nvSpPr>
          <p:spPr>
            <a:xfrm>
              <a:off x="1045702" y="1748524"/>
              <a:ext cx="798716" cy="79871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15</a:t>
              </a:r>
              <a:r>
                <a:rPr lang="zh-CN" altLang="en-US" dirty="0" smtClean="0"/>
                <a:t>日</a:t>
              </a:r>
              <a:endParaRPr lang="zh-CN" altLang="en-US" dirty="0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844418" y="3029199"/>
              <a:ext cx="218859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239%</a:t>
              </a:r>
              <a:endParaRPr lang="en-US" altLang="zh-CN" sz="3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3" name="直接连接符 12"/>
            <p:cNvCxnSpPr/>
            <p:nvPr/>
          </p:nvCxnSpPr>
          <p:spPr>
            <a:xfrm flipH="1">
              <a:off x="983754" y="4036905"/>
              <a:ext cx="2970860" cy="238722"/>
            </a:xfrm>
            <a:prstGeom prst="line">
              <a:avLst/>
            </a:prstGeom>
            <a:grpFill/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椭圆 14"/>
            <p:cNvSpPr/>
            <p:nvPr/>
          </p:nvSpPr>
          <p:spPr>
            <a:xfrm>
              <a:off x="3706174" y="3448668"/>
              <a:ext cx="781021" cy="78102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16</a:t>
              </a:r>
              <a:r>
                <a:rPr lang="zh-CN" altLang="en-US" dirty="0" smtClean="0"/>
                <a:t>日</a:t>
              </a:r>
              <a:endParaRPr lang="zh-CN" altLang="en-US" dirty="0"/>
            </a:p>
          </p:txBody>
        </p:sp>
        <p:sp>
          <p:nvSpPr>
            <p:cNvPr id="16" name="椭圆 15"/>
            <p:cNvSpPr/>
            <p:nvPr/>
          </p:nvSpPr>
          <p:spPr>
            <a:xfrm>
              <a:off x="465948" y="3981020"/>
              <a:ext cx="742345" cy="74234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17</a:t>
              </a:r>
              <a:r>
                <a:rPr lang="zh-CN" altLang="en-US" dirty="0" smtClean="0"/>
                <a:t>日</a:t>
              </a:r>
              <a:endParaRPr lang="zh-CN" altLang="en-US" dirty="0"/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8698541" y="3315989"/>
            <a:ext cx="21885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192%</a:t>
            </a:r>
            <a:endParaRPr lang="en-US" altLang="zh-CN" sz="3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9237003" y="4364031"/>
            <a:ext cx="21885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267%</a:t>
            </a:r>
            <a:endParaRPr lang="en-US" altLang="zh-CN" sz="3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0937431" y="3729478"/>
            <a:ext cx="596638" cy="812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3600" kern="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Wingdings" panose="05000000000000000000" pitchFamily="2" charset="2"/>
              </a:rPr>
              <a:t></a:t>
            </a:r>
            <a:endParaRPr lang="zh-CN" altLang="en-US" sz="3600" kern="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8278819" y="2084814"/>
            <a:ext cx="596638" cy="812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3600" kern="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Wingdings" panose="05000000000000000000" pitchFamily="2" charset="2"/>
              </a:rPr>
              <a:t></a:t>
            </a:r>
            <a:endParaRPr lang="zh-CN" altLang="en-US" sz="3600" kern="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7601876" y="4220252"/>
            <a:ext cx="596638" cy="812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3600" kern="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Wingdings" panose="05000000000000000000" pitchFamily="2" charset="2"/>
              </a:rPr>
              <a:t></a:t>
            </a:r>
            <a:endParaRPr lang="zh-CN" altLang="en-US" sz="3600" kern="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12830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>
            <a:hlinkClick r:id="rId2" highlightClick="1"/>
          </p:cNvPr>
          <p:cNvSpPr txBox="1"/>
          <p:nvPr/>
        </p:nvSpPr>
        <p:spPr>
          <a:xfrm>
            <a:off x="6029766" y="0"/>
            <a:ext cx="1800000" cy="10265054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26800" kern="0" dirty="0" smtClean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  <a:cs typeface="+mn-ea"/>
                <a:sym typeface="+mn-lt"/>
              </a:rPr>
              <a:t>4</a:t>
            </a:r>
          </a:p>
          <a:p>
            <a:pPr>
              <a:lnSpc>
                <a:spcPct val="130000"/>
              </a:lnSpc>
              <a:spcBef>
                <a:spcPts val="600"/>
              </a:spcBef>
            </a:pPr>
            <a:endParaRPr lang="zh-CN" altLang="en-US" sz="26800" kern="0" dirty="0">
              <a:solidFill>
                <a:schemeClr val="bg1"/>
              </a:solidFill>
              <a:latin typeface="Impact" panose="020B080603090205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>
          <a:xfrm>
            <a:off x="5194570" y="2870519"/>
            <a:ext cx="6569245" cy="584775"/>
          </a:xfrm>
        </p:spPr>
        <p:txBody>
          <a:bodyPr/>
          <a:lstStyle/>
          <a:p>
            <a:r>
              <a:rPr lang="zh-CN" altLang="en-US" sz="3200" dirty="0" smtClean="0"/>
              <a:t>点选</a:t>
            </a:r>
            <a:r>
              <a:rPr lang="zh-CN" altLang="en-US" sz="3200" dirty="0"/>
              <a:t>数字</a:t>
            </a:r>
            <a:r>
              <a:rPr lang="zh-CN" altLang="en-US" sz="3200" dirty="0" smtClean="0"/>
              <a:t>复看</a:t>
            </a:r>
            <a:endParaRPr lang="zh-CN" altLang="en-US" sz="3200" dirty="0"/>
          </a:p>
        </p:txBody>
      </p:sp>
      <p:sp>
        <p:nvSpPr>
          <p:cNvPr id="6" name="文本框 5">
            <a:hlinkHover r:id="" action="ppaction://noaction" highlightClick="1"/>
          </p:cNvPr>
          <p:cNvSpPr txBox="1"/>
          <p:nvPr/>
        </p:nvSpPr>
        <p:spPr>
          <a:xfrm>
            <a:off x="0" y="-24714"/>
            <a:ext cx="1800000" cy="10265054"/>
          </a:xfrm>
          <a:prstGeom prst="rect">
            <a:avLst/>
          </a:prstGeom>
          <a:solidFill>
            <a:srgbClr val="1A7BAE"/>
          </a:solidFill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26800" kern="0" dirty="0" smtClean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  <a:cs typeface="+mn-ea"/>
                <a:sym typeface="+mn-lt"/>
              </a:rPr>
              <a:t>1</a:t>
            </a:r>
          </a:p>
          <a:p>
            <a:pPr>
              <a:lnSpc>
                <a:spcPct val="130000"/>
              </a:lnSpc>
              <a:spcBef>
                <a:spcPts val="600"/>
              </a:spcBef>
            </a:pPr>
            <a:endParaRPr lang="zh-CN" altLang="en-US" sz="26800" kern="0" dirty="0">
              <a:solidFill>
                <a:schemeClr val="bg1"/>
              </a:solidFill>
              <a:latin typeface="Impact" panose="020B080603090205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8" name="文本框 7">
            <a:hlinkClick r:id="" action="ppaction://noaction" highlightClick="1"/>
            <a:hlinkHover r:id="" action="ppaction://noaction" highlightClick="1"/>
          </p:cNvPr>
          <p:cNvSpPr txBox="1"/>
          <p:nvPr/>
        </p:nvSpPr>
        <p:spPr>
          <a:xfrm>
            <a:off x="2009922" y="0"/>
            <a:ext cx="1800000" cy="10265054"/>
          </a:xfrm>
          <a:prstGeom prst="rect">
            <a:avLst/>
          </a:prstGeom>
          <a:solidFill>
            <a:srgbClr val="95BC49"/>
          </a:solidFill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26800" kern="0" dirty="0" smtClean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  <a:cs typeface="+mn-ea"/>
                <a:sym typeface="+mn-lt"/>
              </a:rPr>
              <a:t>2</a:t>
            </a:r>
          </a:p>
          <a:p>
            <a:pPr>
              <a:lnSpc>
                <a:spcPct val="130000"/>
              </a:lnSpc>
              <a:spcBef>
                <a:spcPts val="600"/>
              </a:spcBef>
            </a:pPr>
            <a:endParaRPr lang="zh-CN" altLang="en-US" sz="26800" kern="0" dirty="0">
              <a:solidFill>
                <a:schemeClr val="bg1"/>
              </a:solidFill>
              <a:latin typeface="Impact" panose="020B080603090205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7" name="文本框 6">
            <a:hlinkHover r:id="" action="ppaction://noaction" highlightClick="1"/>
          </p:cNvPr>
          <p:cNvSpPr txBox="1"/>
          <p:nvPr/>
        </p:nvSpPr>
        <p:spPr>
          <a:xfrm>
            <a:off x="4019844" y="-24714"/>
            <a:ext cx="1800000" cy="10265054"/>
          </a:xfrm>
          <a:prstGeom prst="rect">
            <a:avLst/>
          </a:prstGeom>
          <a:solidFill>
            <a:srgbClr val="FDA907"/>
          </a:solidFill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26800" kern="0" dirty="0" smtClean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  <a:cs typeface="+mn-ea"/>
                <a:sym typeface="+mn-lt"/>
              </a:rPr>
              <a:t>3</a:t>
            </a:r>
            <a:endParaRPr lang="en-US" altLang="zh-CN" sz="26800" kern="0" dirty="0">
              <a:solidFill>
                <a:schemeClr val="bg1"/>
              </a:solidFill>
              <a:latin typeface="Impact" panose="020B0806030902050204" pitchFamily="34" charset="0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endParaRPr lang="en-US" altLang="zh-CN" sz="26800" kern="0" dirty="0" smtClean="0">
              <a:solidFill>
                <a:schemeClr val="bg1"/>
              </a:solidFill>
              <a:latin typeface="Impact" panose="020B080603090205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9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5218954" y="1795538"/>
            <a:ext cx="6569245" cy="1015663"/>
          </a:xfrm>
        </p:spPr>
        <p:txBody>
          <a:bodyPr/>
          <a:lstStyle/>
          <a:p>
            <a:r>
              <a:rPr lang="en-US" altLang="zh-CN" dirty="0" smtClean="0"/>
              <a:t>replay</a:t>
            </a:r>
            <a:endParaRPr lang="zh-CN" altLang="en-US" dirty="0"/>
          </a:p>
        </p:txBody>
      </p:sp>
      <p:pic>
        <p:nvPicPr>
          <p:cNvPr id="12" name="图片 11">
            <a:hlinkClick r:id="rId3" action="ppaction://hlinksldjump"/>
          </p:cNvPr>
          <p:cNvPicPr>
            <a:picLocks noChangeAspect="1"/>
          </p:cNvPicPr>
          <p:nvPr/>
        </p:nvPicPr>
        <p:blipFill rotWithShape="1">
          <a:blip r:embed="rId4"/>
          <a:srcRect l="1366" t="20934" r="64733" b="8845"/>
          <a:stretch/>
        </p:blipFill>
        <p:spPr>
          <a:xfrm>
            <a:off x="12192000" y="949837"/>
            <a:ext cx="4300504" cy="5010912"/>
          </a:xfrm>
          <a:prstGeom prst="rect">
            <a:avLst/>
          </a:prstGeom>
        </p:spPr>
      </p:pic>
      <p:pic>
        <p:nvPicPr>
          <p:cNvPr id="13" name="图片 12">
            <a:hlinkClick r:id="rId5" action="ppaction://hlinksldjump"/>
          </p:cNvPr>
          <p:cNvPicPr>
            <a:picLocks noChangeAspect="1"/>
          </p:cNvPicPr>
          <p:nvPr/>
        </p:nvPicPr>
        <p:blipFill rotWithShape="1">
          <a:blip r:embed="rId6"/>
          <a:srcRect l="1366" t="20756" r="64833" b="8134"/>
          <a:stretch/>
        </p:blipFill>
        <p:spPr>
          <a:xfrm>
            <a:off x="12198343" y="905437"/>
            <a:ext cx="4287818" cy="5099713"/>
          </a:xfrm>
          <a:prstGeom prst="rect">
            <a:avLst/>
          </a:prstGeom>
        </p:spPr>
      </p:pic>
      <p:pic>
        <p:nvPicPr>
          <p:cNvPr id="14" name="图片 13">
            <a:hlinkClick r:id="" action="ppaction://noaction"/>
          </p:cNvPr>
          <p:cNvPicPr>
            <a:picLocks noChangeAspect="1"/>
          </p:cNvPicPr>
          <p:nvPr/>
        </p:nvPicPr>
        <p:blipFill rotWithShape="1">
          <a:blip r:embed="rId7"/>
          <a:srcRect l="1466" t="21466" r="64734" b="8311"/>
          <a:stretch/>
        </p:blipFill>
        <p:spPr>
          <a:xfrm>
            <a:off x="12198343" y="941266"/>
            <a:ext cx="4287818" cy="5028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784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多彩2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BF3420"/>
      </a:accent1>
      <a:accent2>
        <a:srgbClr val="FDA907"/>
      </a:accent2>
      <a:accent3>
        <a:srgbClr val="95BC49"/>
      </a:accent3>
      <a:accent4>
        <a:srgbClr val="1A7BAE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常用字体2">
      <a:majorFont>
        <a:latin typeface="Impact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lnSpc>
            <a:spcPct val="130000"/>
          </a:lnSpc>
          <a:defRPr sz="1200" dirty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lnSpc>
            <a:spcPct val="130000"/>
          </a:lnSpc>
          <a:spcBef>
            <a:spcPts val="600"/>
          </a:spcBef>
          <a:defRPr sz="1200" kern="0" dirty="0">
            <a:latin typeface="微软雅黑" panose="020B0503020204020204" pitchFamily="34" charset="-122"/>
            <a:ea typeface="微软雅黑" panose="020B0503020204020204" pitchFamily="34" charset="-122"/>
            <a:cs typeface="+mn-ea"/>
            <a:sym typeface="+mn-lt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1817</TotalTime>
  <Words>298</Words>
  <Application>Microsoft Office PowerPoint</Application>
  <PresentationFormat>宽屏</PresentationFormat>
  <Paragraphs>65</Paragraphs>
  <Slides>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6" baseType="lpstr">
      <vt:lpstr>宋体</vt:lpstr>
      <vt:lpstr>微软雅黑</vt:lpstr>
      <vt:lpstr>Arial</vt:lpstr>
      <vt:lpstr>Calibri</vt:lpstr>
      <vt:lpstr>Impact</vt:lpstr>
      <vt:lpstr>Wingdings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意想不到——  洗碗机</vt:lpstr>
      <vt:lpstr>PowerPoint 演示文稿</vt:lpstr>
      <vt:lpstr>PowerPoint 演示文稿</vt:lpstr>
      <vt:lpstr>PowerPoint 演示文稿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OfficePLUS</dc:creator>
  <cp:keywords/>
  <dc:description/>
  <cp:lastModifiedBy>yugaohe@163.com</cp:lastModifiedBy>
  <cp:revision>165</cp:revision>
  <dcterms:created xsi:type="dcterms:W3CDTF">2015-08-18T02:51:41Z</dcterms:created>
  <dcterms:modified xsi:type="dcterms:W3CDTF">2018-07-11T06:06:05Z</dcterms:modified>
  <cp:category/>
  <cp:contentStatus/>
</cp:coreProperties>
</file>